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e76c23eb2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3e76c23eb2_2_38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833" cy="36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22700" rIns="45425" bIns="22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Overview</a:t>
            </a: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3e76c23eb2_2_38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1944" cy="45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22700" rIns="45425" bIns="22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e76c23eb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e76c23eb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e76c23eb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3e76c23eb2_0_161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3e76c23eb2_0_161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e76c23eb2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3e76c23eb2_2_95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14" cy="360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3e76c23eb2_2_95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081" cy="45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e76c23eb2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3e76c23eb2_2_110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14" cy="360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PER STUDENT FOR THE DURATION OF ENROLLMENT IN SVVSD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COPY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3e76c23eb2_2_110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081" cy="45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e76c23eb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e76c23eb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e76c23eb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e76c23eb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e76c23eb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e76c23eb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e76c23eb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3e76c23eb2_0_85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3e76c23eb2_0_85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e76c23eb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e76c23eb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e76c23eb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3e76c23eb2_0_100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3e76c23eb2_0_100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425" tIns="26700" rIns="53425" bIns="2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2701045"/>
            <a:ext cx="9147366" cy="738492"/>
          </a:xfrm>
          <a:custGeom>
            <a:avLst/>
            <a:gdLst/>
            <a:ahLst/>
            <a:cxnLst/>
            <a:rect l="l" t="t" r="r" b="b"/>
            <a:pathLst>
              <a:path w="20104100" h="1623059" extrusionOk="0">
                <a:moveTo>
                  <a:pt x="0" y="1622934"/>
                </a:moveTo>
                <a:lnTo>
                  <a:pt x="20104099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3678954"/>
            <a:ext cx="9147366" cy="479904"/>
          </a:xfrm>
          <a:custGeom>
            <a:avLst/>
            <a:gdLst/>
            <a:ahLst/>
            <a:cxnLst/>
            <a:rect l="l" t="t" r="r" b="b"/>
            <a:pathLst>
              <a:path w="20104100" h="1054734" extrusionOk="0">
                <a:moveTo>
                  <a:pt x="20104099" y="0"/>
                </a:moveTo>
                <a:lnTo>
                  <a:pt x="0" y="1054419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2587798"/>
            <a:ext cx="9147366" cy="738492"/>
          </a:xfrm>
          <a:custGeom>
            <a:avLst/>
            <a:gdLst/>
            <a:ahLst/>
            <a:cxnLst/>
            <a:rect l="l" t="t" r="r" b="b"/>
            <a:pathLst>
              <a:path w="20104100" h="1623059" extrusionOk="0">
                <a:moveTo>
                  <a:pt x="0" y="1622934"/>
                </a:moveTo>
                <a:lnTo>
                  <a:pt x="20104099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4053602"/>
            <a:ext cx="9147366" cy="27448"/>
          </a:xfrm>
          <a:custGeom>
            <a:avLst/>
            <a:gdLst/>
            <a:ahLst/>
            <a:cxnLst/>
            <a:rect l="l" t="t" r="r" b="b"/>
            <a:pathLst>
              <a:path w="20104100" h="60325" extrusionOk="0">
                <a:moveTo>
                  <a:pt x="20104099" y="60312"/>
                </a:moveTo>
                <a:lnTo>
                  <a:pt x="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2814039"/>
            <a:ext cx="9147366" cy="2023053"/>
          </a:xfrm>
          <a:custGeom>
            <a:avLst/>
            <a:gdLst/>
            <a:ahLst/>
            <a:cxnLst/>
            <a:rect l="l" t="t" r="r" b="b"/>
            <a:pathLst>
              <a:path w="20104100" h="4446270" extrusionOk="0">
                <a:moveTo>
                  <a:pt x="20104099" y="0"/>
                </a:moveTo>
                <a:lnTo>
                  <a:pt x="0" y="1622934"/>
                </a:lnTo>
                <a:lnTo>
                  <a:pt x="0" y="4446032"/>
                </a:lnTo>
                <a:lnTo>
                  <a:pt x="20104099" y="282310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084912" y="4603224"/>
            <a:ext cx="1740000" cy="354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085600" y="4599795"/>
            <a:ext cx="603853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190" cy="7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8" cy="339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8" cy="339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893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6823541" cy="5145465"/>
          </a:xfrm>
          <a:custGeom>
            <a:avLst/>
            <a:gdLst/>
            <a:ahLst/>
            <a:cxnLst/>
            <a:rect l="l" t="t" r="r" b="b"/>
            <a:pathLst>
              <a:path w="14996794" h="11308715" extrusionOk="0">
                <a:moveTo>
                  <a:pt x="13733204" y="0"/>
                </a:moveTo>
                <a:lnTo>
                  <a:pt x="0" y="0"/>
                </a:lnTo>
                <a:lnTo>
                  <a:pt x="0" y="11308556"/>
                </a:lnTo>
                <a:lnTo>
                  <a:pt x="14996559" y="11308556"/>
                </a:lnTo>
                <a:lnTo>
                  <a:pt x="13733204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1575" tIns="41575" rIns="41575" bIns="415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6821031" cy="5143211"/>
          </a:xfrm>
          <a:custGeom>
            <a:avLst/>
            <a:gdLst/>
            <a:ahLst/>
            <a:cxnLst/>
            <a:rect l="l" t="t" r="r" b="b"/>
            <a:pathLst>
              <a:path w="14996794" h="11308715" extrusionOk="0">
                <a:moveTo>
                  <a:pt x="13733204" y="0"/>
                </a:moveTo>
                <a:lnTo>
                  <a:pt x="0" y="0"/>
                </a:lnTo>
                <a:lnTo>
                  <a:pt x="0" y="11308556"/>
                </a:lnTo>
                <a:lnTo>
                  <a:pt x="14996559" y="11308556"/>
                </a:lnTo>
                <a:lnTo>
                  <a:pt x="13733204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190" cy="7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893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u="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2701045"/>
            <a:ext cx="9144000" cy="738168"/>
          </a:xfrm>
          <a:custGeom>
            <a:avLst/>
            <a:gdLst/>
            <a:ahLst/>
            <a:cxnLst/>
            <a:rect l="l" t="t" r="r" b="b"/>
            <a:pathLst>
              <a:path w="20104100" h="1623059" extrusionOk="0">
                <a:moveTo>
                  <a:pt x="0" y="1622934"/>
                </a:moveTo>
                <a:lnTo>
                  <a:pt x="20104099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0" y="3678954"/>
            <a:ext cx="9144000" cy="479694"/>
          </a:xfrm>
          <a:custGeom>
            <a:avLst/>
            <a:gdLst/>
            <a:ahLst/>
            <a:cxnLst/>
            <a:rect l="l" t="t" r="r" b="b"/>
            <a:pathLst>
              <a:path w="20104100" h="1054734" extrusionOk="0">
                <a:moveTo>
                  <a:pt x="20104099" y="0"/>
                </a:moveTo>
                <a:lnTo>
                  <a:pt x="0" y="1054419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0" y="2587798"/>
            <a:ext cx="9144000" cy="738168"/>
          </a:xfrm>
          <a:custGeom>
            <a:avLst/>
            <a:gdLst/>
            <a:ahLst/>
            <a:cxnLst/>
            <a:rect l="l" t="t" r="r" b="b"/>
            <a:pathLst>
              <a:path w="20104100" h="1623059" extrusionOk="0">
                <a:moveTo>
                  <a:pt x="0" y="1622934"/>
                </a:moveTo>
                <a:lnTo>
                  <a:pt x="20104099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4053602"/>
            <a:ext cx="9144000" cy="27436"/>
          </a:xfrm>
          <a:custGeom>
            <a:avLst/>
            <a:gdLst/>
            <a:ahLst/>
            <a:cxnLst/>
            <a:rect l="l" t="t" r="r" b="b"/>
            <a:pathLst>
              <a:path w="20104100" h="60325" extrusionOk="0">
                <a:moveTo>
                  <a:pt x="20104099" y="60312"/>
                </a:moveTo>
                <a:lnTo>
                  <a:pt x="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0" y="2814039"/>
            <a:ext cx="9144000" cy="2022167"/>
          </a:xfrm>
          <a:custGeom>
            <a:avLst/>
            <a:gdLst/>
            <a:ahLst/>
            <a:cxnLst/>
            <a:rect l="l" t="t" r="r" b="b"/>
            <a:pathLst>
              <a:path w="20104100" h="4446270" extrusionOk="0">
                <a:moveTo>
                  <a:pt x="20104099" y="0"/>
                </a:moveTo>
                <a:lnTo>
                  <a:pt x="0" y="1622934"/>
                </a:lnTo>
                <a:lnTo>
                  <a:pt x="0" y="4446032"/>
                </a:lnTo>
                <a:lnTo>
                  <a:pt x="20104099" y="282310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6084912" y="4603224"/>
            <a:ext cx="1740008" cy="35433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085600" y="4599795"/>
            <a:ext cx="603631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893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4416908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 h="120000" extrusionOk="0">
                <a:moveTo>
                  <a:pt x="20104099" y="0"/>
                </a:moveTo>
                <a:lnTo>
                  <a:pt x="0" y="0"/>
                </a:lnTo>
              </a:path>
            </a:pathLst>
          </a:custGeom>
          <a:noFill/>
          <a:ln w="31400" cap="flat" cmpd="sng">
            <a:solidFill>
              <a:srgbClr val="8625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190" cy="7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517772" y="1410578"/>
            <a:ext cx="6108311" cy="185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893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52" cy="108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59" cy="12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893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17772" y="1410578"/>
            <a:ext cx="61086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190" cy="7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7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517772" y="1410578"/>
            <a:ext cx="6108311" cy="185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893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3939476"/>
            <a:ext cx="9144000" cy="738168"/>
          </a:xfrm>
          <a:custGeom>
            <a:avLst/>
            <a:gdLst/>
            <a:ahLst/>
            <a:cxnLst/>
            <a:rect l="l" t="t" r="r" b="b"/>
            <a:pathLst>
              <a:path w="20104100" h="1623059" extrusionOk="0">
                <a:moveTo>
                  <a:pt x="0" y="1622934"/>
                </a:moveTo>
                <a:lnTo>
                  <a:pt x="20104099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826228"/>
            <a:ext cx="9144000" cy="738168"/>
          </a:xfrm>
          <a:custGeom>
            <a:avLst/>
            <a:gdLst/>
            <a:ahLst/>
            <a:cxnLst/>
            <a:rect l="l" t="t" r="r" b="b"/>
            <a:pathLst>
              <a:path w="20104100" h="1623059" extrusionOk="0">
                <a:moveTo>
                  <a:pt x="0" y="1622934"/>
                </a:moveTo>
                <a:lnTo>
                  <a:pt x="20104099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0" y="4052468"/>
            <a:ext cx="9144000" cy="1090792"/>
          </a:xfrm>
          <a:custGeom>
            <a:avLst/>
            <a:gdLst/>
            <a:ahLst/>
            <a:cxnLst/>
            <a:rect l="l" t="t" r="r" b="b"/>
            <a:pathLst>
              <a:path w="20104100" h="2398395" extrusionOk="0">
                <a:moveTo>
                  <a:pt x="20104099" y="0"/>
                </a:moveTo>
                <a:lnTo>
                  <a:pt x="0" y="1622934"/>
                </a:lnTo>
                <a:lnTo>
                  <a:pt x="0" y="2398125"/>
                </a:lnTo>
                <a:lnTo>
                  <a:pt x="20104099" y="2398125"/>
                </a:lnTo>
                <a:lnTo>
                  <a:pt x="20104099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084912" y="4598461"/>
            <a:ext cx="1739871" cy="3541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085600" y="4595033"/>
            <a:ext cx="603631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997000" y="720975"/>
            <a:ext cx="65112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Georgia"/>
                <a:ea typeface="Georgia"/>
                <a:cs typeface="Georgia"/>
                <a:sym typeface="Georgia"/>
              </a:rPr>
              <a:t>Health &amp; Registrar Clerk Collaboration</a:t>
            </a:r>
            <a:endParaRPr sz="40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100" cy="257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1"/>
          </p:nvPr>
        </p:nvSpPr>
        <p:spPr>
          <a:xfrm>
            <a:off x="506925" y="363676"/>
            <a:ext cx="6108300" cy="1464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DOCUMENTATION PROVIDED BY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Parent/Guardian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School Records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Doctor/Hospital/Clinic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800" y="1289726"/>
            <a:ext cx="2404871" cy="301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/>
        </p:nvSpPr>
        <p:spPr>
          <a:xfrm>
            <a:off x="3178749" y="716361"/>
            <a:ext cx="3015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8625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6083986" y="4595033"/>
            <a:ext cx="603853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2576237" y="0"/>
            <a:ext cx="415474" cy="5145465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1662622" y="0"/>
            <a:ext cx="15601" cy="5145465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2689493" y="0"/>
            <a:ext cx="415474" cy="5145465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1775878" y="0"/>
            <a:ext cx="15601" cy="5145465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0" y="142"/>
            <a:ext cx="2879715" cy="5145465"/>
          </a:xfrm>
          <a:custGeom>
            <a:avLst/>
            <a:gdLst/>
            <a:ahLst/>
            <a:cxnLst/>
            <a:rect l="l" t="t" r="r" b="b"/>
            <a:pathLst>
              <a:path w="6329045" h="11308715" extrusionOk="0">
                <a:moveTo>
                  <a:pt x="6328592" y="0"/>
                </a:moveTo>
                <a:lnTo>
                  <a:pt x="0" y="0"/>
                </a:lnTo>
                <a:lnTo>
                  <a:pt x="0" y="11308556"/>
                </a:lnTo>
                <a:lnTo>
                  <a:pt x="5415698" y="11308556"/>
                </a:lnTo>
                <a:lnTo>
                  <a:pt x="6328592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113162" y="604964"/>
            <a:ext cx="24630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400" marR="0" lvl="0" indent="0" algn="ctr" rtl="0">
              <a:lnSpc>
                <a:spcPct val="102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3705109" y="408445"/>
            <a:ext cx="4497900" cy="3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698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6" name="Google Shape;246;p23"/>
          <p:cNvSpPr txBox="1">
            <a:spLocks noGrp="1"/>
          </p:cNvSpPr>
          <p:nvPr>
            <p:ph type="sldNum" idx="12"/>
          </p:nvPr>
        </p:nvSpPr>
        <p:spPr>
          <a:xfrm>
            <a:off x="6005699" y="4886100"/>
            <a:ext cx="25473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47" name="Google Shape;2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00" y="194225"/>
            <a:ext cx="5479625" cy="410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6083299" y="4598462"/>
            <a:ext cx="1740008" cy="3543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6083986" y="4595033"/>
            <a:ext cx="603631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2576237" y="0"/>
            <a:ext cx="415321" cy="5143211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662622" y="0"/>
            <a:ext cx="15596" cy="5143211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2689493" y="0"/>
            <a:ext cx="415321" cy="5143211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775878" y="0"/>
            <a:ext cx="15596" cy="5143211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0"/>
            <a:ext cx="2878656" cy="5143211"/>
          </a:xfrm>
          <a:custGeom>
            <a:avLst/>
            <a:gdLst/>
            <a:ahLst/>
            <a:cxnLst/>
            <a:rect l="l" t="t" r="r" b="b"/>
            <a:pathLst>
              <a:path w="6329045" h="11308715" extrusionOk="0">
                <a:moveTo>
                  <a:pt x="6328592" y="0"/>
                </a:moveTo>
                <a:lnTo>
                  <a:pt x="0" y="0"/>
                </a:lnTo>
                <a:lnTo>
                  <a:pt x="0" y="11308556"/>
                </a:lnTo>
                <a:lnTo>
                  <a:pt x="5415698" y="11308556"/>
                </a:lnTo>
                <a:lnTo>
                  <a:pt x="6328592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73071" y="604964"/>
            <a:ext cx="2102964" cy="7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3383750" y="1166950"/>
            <a:ext cx="1862100" cy="1769100"/>
          </a:xfrm>
          <a:prstGeom prst="flowChartConnector">
            <a:avLst/>
          </a:prstGeom>
          <a:solidFill>
            <a:srgbClr val="76C5D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76C5D5"/>
              </a:highlight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3593825" y="1575750"/>
            <a:ext cx="14679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STUDENTS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6494125" y="170950"/>
            <a:ext cx="2395500" cy="996000"/>
          </a:xfrm>
          <a:prstGeom prst="ellipse">
            <a:avLst/>
          </a:prstGeom>
          <a:solidFill>
            <a:srgbClr val="FFC8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6494125" y="1604113"/>
            <a:ext cx="2395500" cy="1054800"/>
          </a:xfrm>
          <a:prstGeom prst="ellipse">
            <a:avLst/>
          </a:prstGeom>
          <a:solidFill>
            <a:srgbClr val="FFC8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6796750" y="468850"/>
            <a:ext cx="18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HEALTH CONDITIONS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6951375" y="1873638"/>
            <a:ext cx="152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MEDICATIONS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6530050" y="3096088"/>
            <a:ext cx="2395500" cy="1054800"/>
          </a:xfrm>
          <a:prstGeom prst="ellipse">
            <a:avLst/>
          </a:prstGeom>
          <a:solidFill>
            <a:srgbClr val="FFC8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6842325" y="3428575"/>
            <a:ext cx="174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IMMUNIZATIONS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" name="Google Shape;126;p14"/>
          <p:cNvSpPr/>
          <p:nvPr/>
        </p:nvSpPr>
        <p:spPr>
          <a:xfrm rot="-1156491">
            <a:off x="5322696" y="963469"/>
            <a:ext cx="1067858" cy="373159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5408288" y="1915050"/>
            <a:ext cx="923400" cy="31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1432662">
            <a:off x="5186118" y="2941669"/>
            <a:ext cx="1173213" cy="373262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/>
        </p:nvSpPr>
        <p:spPr>
          <a:xfrm>
            <a:off x="3178749" y="716361"/>
            <a:ext cx="3015267" cy="52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8625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6083299" y="4598462"/>
            <a:ext cx="1740008" cy="3543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6083986" y="4595033"/>
            <a:ext cx="603631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2576237" y="0"/>
            <a:ext cx="415321" cy="5143211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662622" y="0"/>
            <a:ext cx="15596" cy="5143211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2689493" y="0"/>
            <a:ext cx="415321" cy="5143211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1775878" y="0"/>
            <a:ext cx="15596" cy="5143211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0" y="0"/>
            <a:ext cx="2878656" cy="5143211"/>
          </a:xfrm>
          <a:custGeom>
            <a:avLst/>
            <a:gdLst/>
            <a:ahLst/>
            <a:cxnLst/>
            <a:rect l="l" t="t" r="r" b="b"/>
            <a:pathLst>
              <a:path w="6329045" h="11308715" extrusionOk="0">
                <a:moveTo>
                  <a:pt x="6328592" y="0"/>
                </a:moveTo>
                <a:lnTo>
                  <a:pt x="0" y="0"/>
                </a:lnTo>
                <a:lnTo>
                  <a:pt x="0" y="11308556"/>
                </a:lnTo>
                <a:lnTo>
                  <a:pt x="5415698" y="11308556"/>
                </a:lnTo>
                <a:lnTo>
                  <a:pt x="6328592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66900" y="604975"/>
            <a:ext cx="2622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2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CONDITIONS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3493425" y="194300"/>
            <a:ext cx="5336700" cy="4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ST. VRAIN HEALTH FORM (SVHF)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03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03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2964" cy="2570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476" y="756450"/>
            <a:ext cx="2820638" cy="34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304750" y="289875"/>
            <a:ext cx="8436300" cy="37758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ONLINE REGISTRATIONS (OLR’s)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388" y="1143100"/>
            <a:ext cx="51530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/>
          <p:nvPr/>
        </p:nvSpPr>
        <p:spPr>
          <a:xfrm>
            <a:off x="386500" y="1174375"/>
            <a:ext cx="1486500" cy="35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386500" y="1616650"/>
            <a:ext cx="1486500" cy="35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200700" y="371650"/>
            <a:ext cx="7417800" cy="408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INDIVIDUAL HEALTH PLAN (IHP) FORM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75" y="1174474"/>
            <a:ext cx="2552162" cy="31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025" y="1087849"/>
            <a:ext cx="2405900" cy="316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7650" y="1087854"/>
            <a:ext cx="2235051" cy="296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870400" y="527725"/>
            <a:ext cx="7403100" cy="34191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DOCUMENTATION PROVIDED BY 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Parent/Guardian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Doctor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Hospital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Urgent Care/Clinic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○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Athletic Trainer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74" name="Google Shape;174;p18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550" y="1129799"/>
            <a:ext cx="2638650" cy="26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/>
        </p:nvSpPr>
        <p:spPr>
          <a:xfrm>
            <a:off x="3178749" y="716361"/>
            <a:ext cx="3015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8625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6083986" y="4595033"/>
            <a:ext cx="603853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2576237" y="0"/>
            <a:ext cx="415474" cy="5145465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1662622" y="0"/>
            <a:ext cx="15601" cy="5145465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2689493" y="0"/>
            <a:ext cx="415474" cy="5145465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775878" y="0"/>
            <a:ext cx="15601" cy="5145465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0" y="142"/>
            <a:ext cx="2879715" cy="5145465"/>
          </a:xfrm>
          <a:custGeom>
            <a:avLst/>
            <a:gdLst/>
            <a:ahLst/>
            <a:cxnLst/>
            <a:rect l="l" t="t" r="r" b="b"/>
            <a:pathLst>
              <a:path w="6329045" h="11308715" extrusionOk="0">
                <a:moveTo>
                  <a:pt x="6328592" y="0"/>
                </a:moveTo>
                <a:lnTo>
                  <a:pt x="0" y="0"/>
                </a:lnTo>
                <a:lnTo>
                  <a:pt x="0" y="11308556"/>
                </a:lnTo>
                <a:lnTo>
                  <a:pt x="5415698" y="11308556"/>
                </a:lnTo>
                <a:lnTo>
                  <a:pt x="6328592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113162" y="604964"/>
            <a:ext cx="24630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400" marR="0" lvl="0" indent="0" algn="ctr" rtl="0">
              <a:lnSpc>
                <a:spcPct val="102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MEDICATION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3255575" y="326700"/>
            <a:ext cx="50187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ONLINE REGISTRATIONS (OLR’s)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19"/>
          <p:cNvSpPr txBox="1">
            <a:spLocks noGrp="1"/>
          </p:cNvSpPr>
          <p:nvPr>
            <p:ph type="sldNum" idx="12"/>
          </p:nvPr>
        </p:nvSpPr>
        <p:spPr>
          <a:xfrm>
            <a:off x="6005699" y="4886100"/>
            <a:ext cx="25473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88" y="1243150"/>
            <a:ext cx="51530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/>
          <p:nvPr/>
        </p:nvSpPr>
        <p:spPr>
          <a:xfrm>
            <a:off x="3043850" y="2487575"/>
            <a:ext cx="713400" cy="35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713361" y="604966"/>
            <a:ext cx="7717200" cy="720900"/>
          </a:xfrm>
          <a:prstGeom prst="rect">
            <a:avLst/>
          </a:prstGeom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261700" y="347702"/>
            <a:ext cx="6108300" cy="495000"/>
          </a:xfrm>
          <a:prstGeom prst="rect">
            <a:avLst/>
          </a:prstGeom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PERMISSION TO MEDICATE (PTM) FORMS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3" name="Google Shape;2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900" y="604966"/>
            <a:ext cx="2704123" cy="3512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/>
        </p:nvSpPr>
        <p:spPr>
          <a:xfrm>
            <a:off x="3178749" y="716361"/>
            <a:ext cx="3015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8625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6083299" y="4598462"/>
            <a:ext cx="1740000" cy="35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6083986" y="4595033"/>
            <a:ext cx="603853" cy="0"/>
          </a:xfrm>
          <a:custGeom>
            <a:avLst/>
            <a:gdLst/>
            <a:ahLst/>
            <a:cxnLst/>
            <a:rect l="l" t="t" r="r" b="b"/>
            <a:pathLst>
              <a:path w="1327150" h="120000" extrusionOk="0">
                <a:moveTo>
                  <a:pt x="0" y="0"/>
                </a:moveTo>
                <a:lnTo>
                  <a:pt x="1326870" y="0"/>
                </a:lnTo>
              </a:path>
            </a:pathLst>
          </a:custGeom>
          <a:noFill/>
          <a:ln w="15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2576237" y="0"/>
            <a:ext cx="415474" cy="5145465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662622" y="0"/>
            <a:ext cx="15601" cy="5145465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76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2689493" y="0"/>
            <a:ext cx="415474" cy="5145465"/>
          </a:xfrm>
          <a:custGeom>
            <a:avLst/>
            <a:gdLst/>
            <a:ahLst/>
            <a:cxnLst/>
            <a:rect l="l" t="t" r="r" b="b"/>
            <a:pathLst>
              <a:path w="913129" h="11308715" extrusionOk="0">
                <a:moveTo>
                  <a:pt x="0" y="11308556"/>
                </a:moveTo>
                <a:lnTo>
                  <a:pt x="912900" y="0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1775878" y="0"/>
            <a:ext cx="15601" cy="5145465"/>
          </a:xfrm>
          <a:custGeom>
            <a:avLst/>
            <a:gdLst/>
            <a:ahLst/>
            <a:cxnLst/>
            <a:rect l="l" t="t" r="r" b="b"/>
            <a:pathLst>
              <a:path w="34289" h="11308715" extrusionOk="0">
                <a:moveTo>
                  <a:pt x="0" y="0"/>
                </a:moveTo>
                <a:lnTo>
                  <a:pt x="33925" y="11308556"/>
                </a:lnTo>
              </a:path>
            </a:pathLst>
          </a:custGeom>
          <a:noFill/>
          <a:ln w="31400" cap="flat" cmpd="sng">
            <a:solidFill>
              <a:srgbClr val="FFC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0" y="142"/>
            <a:ext cx="2879715" cy="5145465"/>
          </a:xfrm>
          <a:custGeom>
            <a:avLst/>
            <a:gdLst/>
            <a:ahLst/>
            <a:cxnLst/>
            <a:rect l="l" t="t" r="r" b="b"/>
            <a:pathLst>
              <a:path w="6329045" h="11308715" extrusionOk="0">
                <a:moveTo>
                  <a:pt x="6328592" y="0"/>
                </a:moveTo>
                <a:lnTo>
                  <a:pt x="0" y="0"/>
                </a:lnTo>
                <a:lnTo>
                  <a:pt x="0" y="11308556"/>
                </a:lnTo>
                <a:lnTo>
                  <a:pt x="5415698" y="11308556"/>
                </a:lnTo>
                <a:lnTo>
                  <a:pt x="6328592" y="0"/>
                </a:lnTo>
                <a:close/>
              </a:path>
            </a:pathLst>
          </a:custGeom>
          <a:solidFill>
            <a:srgbClr val="86253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28850" y="604975"/>
            <a:ext cx="2736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2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IMMUNIZATIONS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3178750" y="356400"/>
            <a:ext cx="4935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ONLINE REGISTRATION (OLR’s)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sldNum" idx="12"/>
          </p:nvPr>
        </p:nvSpPr>
        <p:spPr>
          <a:xfrm>
            <a:off x="6005699" y="4886100"/>
            <a:ext cx="25473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20" name="Google Shape;2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88" y="1105925"/>
            <a:ext cx="51530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/>
          <p:nvPr/>
        </p:nvSpPr>
        <p:spPr>
          <a:xfrm>
            <a:off x="3043850" y="1947425"/>
            <a:ext cx="713400" cy="35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 Light</vt:lpstr>
      <vt:lpstr>Roboto</vt:lpstr>
      <vt:lpstr>Calibri</vt:lpstr>
      <vt:lpstr>Arial</vt:lpstr>
      <vt:lpstr>Georgia</vt:lpstr>
      <vt:lpstr>Office Theme</vt:lpstr>
      <vt:lpstr>Office Theme</vt:lpstr>
      <vt:lpstr>PowerPoint Presentation</vt:lpstr>
      <vt:lpstr>Agenda</vt:lpstr>
      <vt:lpstr>HEALTH CONDITIONS</vt:lpstr>
      <vt:lpstr>PowerPoint Presentation</vt:lpstr>
      <vt:lpstr>PowerPoint Presentation</vt:lpstr>
      <vt:lpstr>PowerPoint Presentation</vt:lpstr>
      <vt:lpstr>MEDICATION</vt:lpstr>
      <vt:lpstr>PowerPoint Presentation</vt:lpstr>
      <vt:lpstr>IMMUNIZATIONS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Hollingsworth</dc:creator>
  <cp:lastModifiedBy>Mireya Martinez Garcia</cp:lastModifiedBy>
  <cp:revision>1</cp:revision>
  <dcterms:modified xsi:type="dcterms:W3CDTF">2022-11-29T19:31:20Z</dcterms:modified>
</cp:coreProperties>
</file>