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Amatic SC" panose="020B0604020202020204" charset="-79"/>
      <p:regular r:id="rId22"/>
      <p:bold r:id="rId23"/>
    </p:embeddedFont>
    <p:embeddedFont>
      <p:font typeface="Bahiana" panose="020B0604020202020204" charset="0"/>
      <p:regular r:id="rId24"/>
    </p:embeddedFont>
    <p:embeddedFont>
      <p:font typeface="Didact Gothic" panose="020B0604020202020204" charset="0"/>
      <p:regular r:id="rId25"/>
    </p:embeddedFont>
    <p:embeddedFont>
      <p:font typeface="Fira Sans Extra Condensed Medium" panose="020B0604020202020204" charset="0"/>
      <p:regular r:id="rId26"/>
      <p:bold r:id="rId27"/>
      <p:italic r:id="rId28"/>
      <p:boldItalic r:id="rId29"/>
    </p:embeddedFont>
    <p:embeddedFont>
      <p:font typeface="Roboto Slab" panose="020B060402020202020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3" d="100"/>
          <a:sy n="143" d="100"/>
        </p:scale>
        <p:origin x="68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875f449325_7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875f449325_7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74ee219e1f_2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74ee219e1f_2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875f449325_7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875f449325_7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a parent tells you they are moving to another school in another school district and they have the GT flag in Infinite Campus, please have the parent complete the Gifted and Talented Withdrawals form.  Our office will receive this information and we will send the appropriate documentation to the receiving district.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6bd56c9061_0_1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6bd56c9061_0_1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3ec753124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13ec753124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6bd56c9061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6bd56c9061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Previously, the term used was “nomination”.                   Students can also nominate themselves.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3ec7531248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13ec7531248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84c6bd62b1_2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84c6bd62b1_2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most important point for registrars is that this is NOT for students who miss the October 1st cut off date for Kindergarten.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3ec7531248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13ec7531248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6be81bf08b_0_119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6be81bf08b_0_119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805e79dbb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805e79dbb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27df82de7_2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27df82de7_2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deep and meaningful quote came with the slideshow template.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875f449325_7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875f449325_7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81019570e5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81019570e5_0_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70c1df8b9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70c1df8b9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6ba96a1c45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6ba96a1c45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727df82de7_1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727df82de7_1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3ec7531248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3ec753124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84c6bd62b1_2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84c6bd62b1_2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Key points: Our office does this work. Not on the slide: thoughts on how registrars can help (ex. Parent hands them GT records or assessments they don’t recognize, contact our office). Modify based on Connie’s preferences.</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a:off x="2336575" y="3352075"/>
            <a:ext cx="4470900" cy="589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1600"/>
            </a:lvl1pPr>
            <a:lvl2pPr lvl="1" algn="ctr" rtl="0">
              <a:lnSpc>
                <a:spcPct val="100000"/>
              </a:lnSpc>
              <a:spcBef>
                <a:spcPts val="1600"/>
              </a:spcBef>
              <a:spcAft>
                <a:spcPts val="0"/>
              </a:spcAft>
              <a:buNone/>
              <a:defRPr sz="1600"/>
            </a:lvl2pPr>
            <a:lvl3pPr lvl="2" algn="ctr" rtl="0">
              <a:lnSpc>
                <a:spcPct val="100000"/>
              </a:lnSpc>
              <a:spcBef>
                <a:spcPts val="1600"/>
              </a:spcBef>
              <a:spcAft>
                <a:spcPts val="0"/>
              </a:spcAft>
              <a:buNone/>
              <a:defRPr sz="1600"/>
            </a:lvl3pPr>
            <a:lvl4pPr lvl="3" algn="ctr" rtl="0">
              <a:lnSpc>
                <a:spcPct val="100000"/>
              </a:lnSpc>
              <a:spcBef>
                <a:spcPts val="1600"/>
              </a:spcBef>
              <a:spcAft>
                <a:spcPts val="0"/>
              </a:spcAft>
              <a:buNone/>
              <a:defRPr sz="1600"/>
            </a:lvl4pPr>
            <a:lvl5pPr lvl="4" algn="ctr" rtl="0">
              <a:lnSpc>
                <a:spcPct val="100000"/>
              </a:lnSpc>
              <a:spcBef>
                <a:spcPts val="1600"/>
              </a:spcBef>
              <a:spcAft>
                <a:spcPts val="0"/>
              </a:spcAft>
              <a:buNone/>
              <a:defRPr sz="1600"/>
            </a:lvl5pPr>
            <a:lvl6pPr lvl="5" algn="ctr" rtl="0">
              <a:lnSpc>
                <a:spcPct val="100000"/>
              </a:lnSpc>
              <a:spcBef>
                <a:spcPts val="1600"/>
              </a:spcBef>
              <a:spcAft>
                <a:spcPts val="0"/>
              </a:spcAft>
              <a:buNone/>
              <a:defRPr sz="1600"/>
            </a:lvl6pPr>
            <a:lvl7pPr lvl="6" algn="ctr" rtl="0">
              <a:lnSpc>
                <a:spcPct val="100000"/>
              </a:lnSpc>
              <a:spcBef>
                <a:spcPts val="1600"/>
              </a:spcBef>
              <a:spcAft>
                <a:spcPts val="0"/>
              </a:spcAft>
              <a:buNone/>
              <a:defRPr sz="1600"/>
            </a:lvl7pPr>
            <a:lvl8pPr lvl="7" algn="ctr" rtl="0">
              <a:lnSpc>
                <a:spcPct val="100000"/>
              </a:lnSpc>
              <a:spcBef>
                <a:spcPts val="1600"/>
              </a:spcBef>
              <a:spcAft>
                <a:spcPts val="0"/>
              </a:spcAft>
              <a:buNone/>
              <a:defRPr sz="1600"/>
            </a:lvl8pPr>
            <a:lvl9pPr lvl="8" algn="ctr" rtl="0">
              <a:lnSpc>
                <a:spcPct val="100000"/>
              </a:lnSpc>
              <a:spcBef>
                <a:spcPts val="1600"/>
              </a:spcBef>
              <a:spcAft>
                <a:spcPts val="1600"/>
              </a:spcAft>
              <a:buNone/>
              <a:defRPr sz="1600"/>
            </a:lvl9pPr>
          </a:lstStyle>
          <a:p>
            <a:endParaRPr/>
          </a:p>
        </p:txBody>
      </p:sp>
      <p:sp>
        <p:nvSpPr>
          <p:cNvPr id="10" name="Google Shape;10;p2"/>
          <p:cNvSpPr txBox="1">
            <a:spLocks noGrp="1"/>
          </p:cNvSpPr>
          <p:nvPr>
            <p:ph type="ctrTitle"/>
          </p:nvPr>
        </p:nvSpPr>
        <p:spPr>
          <a:xfrm>
            <a:off x="2861000" y="1391235"/>
            <a:ext cx="3422100" cy="1929000"/>
          </a:xfrm>
          <a:prstGeom prst="rect">
            <a:avLst/>
          </a:prstGeom>
          <a:noFill/>
        </p:spPr>
        <p:txBody>
          <a:bodyPr spcFirstLastPara="1" wrap="square" lIns="91425" tIns="91425" rIns="91425" bIns="91425" anchor="ctr" anchorCtr="0">
            <a:noAutofit/>
          </a:bodyPr>
          <a:lstStyle>
            <a:lvl1pPr lvl="0" algn="ctr" rtl="0">
              <a:lnSpc>
                <a:spcPct val="80000"/>
              </a:lnSpc>
              <a:spcBef>
                <a:spcPts val="0"/>
              </a:spcBef>
              <a:spcAft>
                <a:spcPts val="0"/>
              </a:spcAft>
              <a:buSzPts val="6000"/>
              <a:buNone/>
              <a:defRPr sz="8000">
                <a:latin typeface="Amatic SC"/>
                <a:ea typeface="Amatic SC"/>
                <a:cs typeface="Amatic SC"/>
                <a:sym typeface="Amatic SC"/>
              </a:defRPr>
            </a:lvl1pPr>
            <a:lvl2pPr lvl="1" rtl="0">
              <a:spcBef>
                <a:spcPts val="0"/>
              </a:spcBef>
              <a:spcAft>
                <a:spcPts val="0"/>
              </a:spcAft>
              <a:buSzPts val="6000"/>
              <a:buFont typeface="Bahiana"/>
              <a:buNone/>
              <a:defRPr sz="6000">
                <a:latin typeface="Bahiana"/>
                <a:ea typeface="Bahiana"/>
                <a:cs typeface="Bahiana"/>
                <a:sym typeface="Bahiana"/>
              </a:defRPr>
            </a:lvl2pPr>
            <a:lvl3pPr lvl="2" rtl="0">
              <a:spcBef>
                <a:spcPts val="0"/>
              </a:spcBef>
              <a:spcAft>
                <a:spcPts val="0"/>
              </a:spcAft>
              <a:buSzPts val="6000"/>
              <a:buFont typeface="Bahiana"/>
              <a:buNone/>
              <a:defRPr sz="6000">
                <a:latin typeface="Bahiana"/>
                <a:ea typeface="Bahiana"/>
                <a:cs typeface="Bahiana"/>
                <a:sym typeface="Bahiana"/>
              </a:defRPr>
            </a:lvl3pPr>
            <a:lvl4pPr lvl="3" rtl="0">
              <a:spcBef>
                <a:spcPts val="0"/>
              </a:spcBef>
              <a:spcAft>
                <a:spcPts val="0"/>
              </a:spcAft>
              <a:buSzPts val="6000"/>
              <a:buFont typeface="Bahiana"/>
              <a:buNone/>
              <a:defRPr sz="6000">
                <a:latin typeface="Bahiana"/>
                <a:ea typeface="Bahiana"/>
                <a:cs typeface="Bahiana"/>
                <a:sym typeface="Bahiana"/>
              </a:defRPr>
            </a:lvl4pPr>
            <a:lvl5pPr lvl="4" rtl="0">
              <a:spcBef>
                <a:spcPts val="0"/>
              </a:spcBef>
              <a:spcAft>
                <a:spcPts val="0"/>
              </a:spcAft>
              <a:buSzPts val="6000"/>
              <a:buFont typeface="Bahiana"/>
              <a:buNone/>
              <a:defRPr sz="6000">
                <a:latin typeface="Bahiana"/>
                <a:ea typeface="Bahiana"/>
                <a:cs typeface="Bahiana"/>
                <a:sym typeface="Bahiana"/>
              </a:defRPr>
            </a:lvl5pPr>
            <a:lvl6pPr lvl="5" rtl="0">
              <a:spcBef>
                <a:spcPts val="0"/>
              </a:spcBef>
              <a:spcAft>
                <a:spcPts val="0"/>
              </a:spcAft>
              <a:buSzPts val="6000"/>
              <a:buFont typeface="Bahiana"/>
              <a:buNone/>
              <a:defRPr sz="6000">
                <a:latin typeface="Bahiana"/>
                <a:ea typeface="Bahiana"/>
                <a:cs typeface="Bahiana"/>
                <a:sym typeface="Bahiana"/>
              </a:defRPr>
            </a:lvl6pPr>
            <a:lvl7pPr lvl="6" rtl="0">
              <a:spcBef>
                <a:spcPts val="0"/>
              </a:spcBef>
              <a:spcAft>
                <a:spcPts val="0"/>
              </a:spcAft>
              <a:buSzPts val="6000"/>
              <a:buFont typeface="Bahiana"/>
              <a:buNone/>
              <a:defRPr sz="6000">
                <a:latin typeface="Bahiana"/>
                <a:ea typeface="Bahiana"/>
                <a:cs typeface="Bahiana"/>
                <a:sym typeface="Bahiana"/>
              </a:defRPr>
            </a:lvl7pPr>
            <a:lvl8pPr lvl="7" rtl="0">
              <a:spcBef>
                <a:spcPts val="0"/>
              </a:spcBef>
              <a:spcAft>
                <a:spcPts val="0"/>
              </a:spcAft>
              <a:buSzPts val="6000"/>
              <a:buFont typeface="Bahiana"/>
              <a:buNone/>
              <a:defRPr sz="6000">
                <a:latin typeface="Bahiana"/>
                <a:ea typeface="Bahiana"/>
                <a:cs typeface="Bahiana"/>
                <a:sym typeface="Bahiana"/>
              </a:defRPr>
            </a:lvl8pPr>
            <a:lvl9pPr lvl="8" rtl="0">
              <a:spcBef>
                <a:spcPts val="0"/>
              </a:spcBef>
              <a:spcAft>
                <a:spcPts val="0"/>
              </a:spcAft>
              <a:buSzPts val="6000"/>
              <a:buFont typeface="Bahiana"/>
              <a:buNone/>
              <a:defRPr sz="6000">
                <a:latin typeface="Bahiana"/>
                <a:ea typeface="Bahiana"/>
                <a:cs typeface="Bahiana"/>
                <a:sym typeface="Bahiana"/>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11"/>
          <p:cNvSpPr txBox="1">
            <a:spLocks noGrp="1"/>
          </p:cNvSpPr>
          <p:nvPr>
            <p:ph type="subTitle" idx="1"/>
          </p:nvPr>
        </p:nvSpPr>
        <p:spPr>
          <a:xfrm>
            <a:off x="2101475" y="3023238"/>
            <a:ext cx="4941300" cy="812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0" name="Google Shape;40;p11"/>
          <p:cNvSpPr txBox="1">
            <a:spLocks noGrp="1"/>
          </p:cNvSpPr>
          <p:nvPr>
            <p:ph type="title" hasCustomPrompt="1"/>
          </p:nvPr>
        </p:nvSpPr>
        <p:spPr>
          <a:xfrm>
            <a:off x="1333675" y="1772413"/>
            <a:ext cx="6476400" cy="976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9600"/>
              <a:buNone/>
              <a:defRPr sz="13000">
                <a:solidFill>
                  <a:schemeClr val="accent6"/>
                </a:solidFill>
              </a:defRPr>
            </a:lvl1pPr>
            <a:lvl2pPr lvl="1" algn="ctr"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9600"/>
              <a:buFont typeface="Fira Sans Extra Condensed Medium"/>
              <a:buNone/>
              <a:defRPr sz="96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2"/>
          <p:cNvSpPr txBox="1">
            <a:spLocks noGrp="1"/>
          </p:cNvSpPr>
          <p:nvPr>
            <p:ph type="ctrTitle"/>
          </p:nvPr>
        </p:nvSpPr>
        <p:spPr>
          <a:xfrm>
            <a:off x="1131932" y="1289163"/>
            <a:ext cx="2616900" cy="519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3600"/>
              <a:buNone/>
              <a:defRPr sz="36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43" name="Google Shape;43;p12"/>
          <p:cNvSpPr txBox="1">
            <a:spLocks noGrp="1"/>
          </p:cNvSpPr>
          <p:nvPr>
            <p:ph type="subTitle" idx="1"/>
          </p:nvPr>
        </p:nvSpPr>
        <p:spPr>
          <a:xfrm flipH="1">
            <a:off x="1132012" y="1714988"/>
            <a:ext cx="2616900" cy="43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 name="Google Shape;44;p12"/>
          <p:cNvSpPr txBox="1">
            <a:spLocks noGrp="1"/>
          </p:cNvSpPr>
          <p:nvPr>
            <p:ph type="subTitle" idx="2"/>
          </p:nvPr>
        </p:nvSpPr>
        <p:spPr>
          <a:xfrm flipH="1">
            <a:off x="1132012" y="3445364"/>
            <a:ext cx="2616900" cy="43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5" name="Google Shape;45;p12"/>
          <p:cNvSpPr txBox="1">
            <a:spLocks noGrp="1"/>
          </p:cNvSpPr>
          <p:nvPr>
            <p:ph type="subTitle" idx="3"/>
          </p:nvPr>
        </p:nvSpPr>
        <p:spPr>
          <a:xfrm flipH="1">
            <a:off x="5395170" y="1713525"/>
            <a:ext cx="2616900" cy="43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 name="Google Shape;46;p12"/>
          <p:cNvSpPr txBox="1">
            <a:spLocks noGrp="1"/>
          </p:cNvSpPr>
          <p:nvPr>
            <p:ph type="subTitle" idx="4"/>
          </p:nvPr>
        </p:nvSpPr>
        <p:spPr>
          <a:xfrm flipH="1">
            <a:off x="5395170" y="3446719"/>
            <a:ext cx="2616900" cy="43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 name="Google Shape;47;p12"/>
          <p:cNvSpPr txBox="1">
            <a:spLocks noGrp="1"/>
          </p:cNvSpPr>
          <p:nvPr>
            <p:ph type="ctrTitle" idx="5"/>
          </p:nvPr>
        </p:nvSpPr>
        <p:spPr>
          <a:xfrm>
            <a:off x="1131932" y="3019238"/>
            <a:ext cx="2616900" cy="519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3600"/>
              <a:buNone/>
              <a:defRPr sz="36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48" name="Google Shape;48;p12"/>
          <p:cNvSpPr txBox="1">
            <a:spLocks noGrp="1"/>
          </p:cNvSpPr>
          <p:nvPr>
            <p:ph type="ctrTitle" idx="6"/>
          </p:nvPr>
        </p:nvSpPr>
        <p:spPr>
          <a:xfrm>
            <a:off x="5395169" y="1287800"/>
            <a:ext cx="2616900" cy="519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3600"/>
              <a:buNone/>
              <a:defRPr sz="36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49" name="Google Shape;49;p12"/>
          <p:cNvSpPr txBox="1">
            <a:spLocks noGrp="1"/>
          </p:cNvSpPr>
          <p:nvPr>
            <p:ph type="ctrTitle" idx="7"/>
          </p:nvPr>
        </p:nvSpPr>
        <p:spPr>
          <a:xfrm>
            <a:off x="5395169" y="3020672"/>
            <a:ext cx="2616900" cy="519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3600"/>
              <a:buNone/>
              <a:defRPr sz="36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1">
  <p:cSld name="CUSTOM_10">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ctrTitle"/>
          </p:nvPr>
        </p:nvSpPr>
        <p:spPr>
          <a:xfrm>
            <a:off x="1203594" y="1289163"/>
            <a:ext cx="2616900" cy="519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3600"/>
              <a:buNone/>
              <a:defRPr sz="36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52" name="Google Shape;52;p13"/>
          <p:cNvSpPr txBox="1">
            <a:spLocks noGrp="1"/>
          </p:cNvSpPr>
          <p:nvPr>
            <p:ph type="subTitle" idx="1"/>
          </p:nvPr>
        </p:nvSpPr>
        <p:spPr>
          <a:xfrm flipH="1">
            <a:off x="1203675" y="1714988"/>
            <a:ext cx="2616900" cy="43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 name="Google Shape;53;p13"/>
          <p:cNvSpPr txBox="1">
            <a:spLocks noGrp="1"/>
          </p:cNvSpPr>
          <p:nvPr>
            <p:ph type="subTitle" idx="2"/>
          </p:nvPr>
        </p:nvSpPr>
        <p:spPr>
          <a:xfrm flipH="1">
            <a:off x="1203675" y="3445364"/>
            <a:ext cx="2616900" cy="43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 name="Google Shape;54;p13"/>
          <p:cNvSpPr txBox="1">
            <a:spLocks noGrp="1"/>
          </p:cNvSpPr>
          <p:nvPr>
            <p:ph type="subTitle" idx="3"/>
          </p:nvPr>
        </p:nvSpPr>
        <p:spPr>
          <a:xfrm flipH="1">
            <a:off x="5323508" y="1713525"/>
            <a:ext cx="2616900" cy="43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 name="Google Shape;55;p13"/>
          <p:cNvSpPr txBox="1">
            <a:spLocks noGrp="1"/>
          </p:cNvSpPr>
          <p:nvPr>
            <p:ph type="subTitle" idx="4"/>
          </p:nvPr>
        </p:nvSpPr>
        <p:spPr>
          <a:xfrm flipH="1">
            <a:off x="5323508" y="3446719"/>
            <a:ext cx="2616900" cy="43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 name="Google Shape;56;p13"/>
          <p:cNvSpPr txBox="1">
            <a:spLocks noGrp="1"/>
          </p:cNvSpPr>
          <p:nvPr>
            <p:ph type="ctrTitle" idx="5"/>
          </p:nvPr>
        </p:nvSpPr>
        <p:spPr>
          <a:xfrm>
            <a:off x="1203594" y="3019238"/>
            <a:ext cx="2616900" cy="519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3600"/>
              <a:buNone/>
              <a:defRPr sz="36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57" name="Google Shape;57;p13"/>
          <p:cNvSpPr txBox="1">
            <a:spLocks noGrp="1"/>
          </p:cNvSpPr>
          <p:nvPr>
            <p:ph type="ctrTitle" idx="6"/>
          </p:nvPr>
        </p:nvSpPr>
        <p:spPr>
          <a:xfrm>
            <a:off x="5323507" y="1287800"/>
            <a:ext cx="2616900" cy="519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3600"/>
              <a:buNone/>
              <a:defRPr sz="36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58" name="Google Shape;58;p13"/>
          <p:cNvSpPr txBox="1">
            <a:spLocks noGrp="1"/>
          </p:cNvSpPr>
          <p:nvPr>
            <p:ph type="ctrTitle" idx="7"/>
          </p:nvPr>
        </p:nvSpPr>
        <p:spPr>
          <a:xfrm>
            <a:off x="5323507" y="3020672"/>
            <a:ext cx="2616900" cy="519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2"/>
              </a:buClr>
              <a:buSzPts val="3600"/>
              <a:buNone/>
              <a:defRPr sz="36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9">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1379264" y="3256549"/>
            <a:ext cx="5061900" cy="4038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2"/>
              </a:buClr>
              <a:buSzPts val="1400"/>
              <a:buNone/>
              <a:defRPr sz="2400">
                <a:solidFill>
                  <a:schemeClr val="accent6"/>
                </a:solidFill>
              </a:defRPr>
            </a:lvl1pPr>
            <a:lvl2pPr lvl="1" algn="ctr" rtl="0">
              <a:spcBef>
                <a:spcPts val="0"/>
              </a:spcBef>
              <a:spcAft>
                <a:spcPts val="0"/>
              </a:spcAft>
              <a:buClr>
                <a:schemeClr val="lt2"/>
              </a:buClr>
              <a:buSzPts val="1400"/>
              <a:buNone/>
              <a:defRPr sz="1400">
                <a:solidFill>
                  <a:schemeClr val="lt2"/>
                </a:solidFill>
              </a:defRPr>
            </a:lvl2pPr>
            <a:lvl3pPr lvl="2" algn="ctr" rtl="0">
              <a:spcBef>
                <a:spcPts val="0"/>
              </a:spcBef>
              <a:spcAft>
                <a:spcPts val="0"/>
              </a:spcAft>
              <a:buClr>
                <a:schemeClr val="lt2"/>
              </a:buClr>
              <a:buSzPts val="1400"/>
              <a:buNone/>
              <a:defRPr sz="1400">
                <a:solidFill>
                  <a:schemeClr val="lt2"/>
                </a:solidFill>
              </a:defRPr>
            </a:lvl3pPr>
            <a:lvl4pPr lvl="3" algn="ctr" rtl="0">
              <a:spcBef>
                <a:spcPts val="0"/>
              </a:spcBef>
              <a:spcAft>
                <a:spcPts val="0"/>
              </a:spcAft>
              <a:buClr>
                <a:schemeClr val="lt2"/>
              </a:buClr>
              <a:buSzPts val="1400"/>
              <a:buNone/>
              <a:defRPr sz="1400">
                <a:solidFill>
                  <a:schemeClr val="lt2"/>
                </a:solidFill>
              </a:defRPr>
            </a:lvl4pPr>
            <a:lvl5pPr lvl="4" algn="ctr" rtl="0">
              <a:spcBef>
                <a:spcPts val="0"/>
              </a:spcBef>
              <a:spcAft>
                <a:spcPts val="0"/>
              </a:spcAft>
              <a:buClr>
                <a:schemeClr val="lt2"/>
              </a:buClr>
              <a:buSzPts val="1400"/>
              <a:buNone/>
              <a:defRPr sz="1400">
                <a:solidFill>
                  <a:schemeClr val="lt2"/>
                </a:solidFill>
              </a:defRPr>
            </a:lvl5pPr>
            <a:lvl6pPr lvl="5" algn="ctr" rtl="0">
              <a:spcBef>
                <a:spcPts val="0"/>
              </a:spcBef>
              <a:spcAft>
                <a:spcPts val="0"/>
              </a:spcAft>
              <a:buClr>
                <a:schemeClr val="lt2"/>
              </a:buClr>
              <a:buSzPts val="1400"/>
              <a:buNone/>
              <a:defRPr sz="1400">
                <a:solidFill>
                  <a:schemeClr val="lt2"/>
                </a:solidFill>
              </a:defRPr>
            </a:lvl6pPr>
            <a:lvl7pPr lvl="6" algn="ctr" rtl="0">
              <a:spcBef>
                <a:spcPts val="0"/>
              </a:spcBef>
              <a:spcAft>
                <a:spcPts val="0"/>
              </a:spcAft>
              <a:buClr>
                <a:schemeClr val="lt2"/>
              </a:buClr>
              <a:buSzPts val="1400"/>
              <a:buNone/>
              <a:defRPr sz="1400">
                <a:solidFill>
                  <a:schemeClr val="lt2"/>
                </a:solidFill>
              </a:defRPr>
            </a:lvl7pPr>
            <a:lvl8pPr lvl="7" algn="ctr" rtl="0">
              <a:spcBef>
                <a:spcPts val="0"/>
              </a:spcBef>
              <a:spcAft>
                <a:spcPts val="0"/>
              </a:spcAft>
              <a:buClr>
                <a:schemeClr val="lt2"/>
              </a:buClr>
              <a:buSzPts val="1400"/>
              <a:buNone/>
              <a:defRPr sz="1400">
                <a:solidFill>
                  <a:schemeClr val="lt2"/>
                </a:solidFill>
              </a:defRPr>
            </a:lvl8pPr>
            <a:lvl9pPr lvl="8" algn="ctr" rtl="0">
              <a:spcBef>
                <a:spcPts val="0"/>
              </a:spcBef>
              <a:spcAft>
                <a:spcPts val="0"/>
              </a:spcAft>
              <a:buClr>
                <a:schemeClr val="lt2"/>
              </a:buClr>
              <a:buSzPts val="1400"/>
              <a:buNone/>
              <a:defRPr sz="1400">
                <a:solidFill>
                  <a:schemeClr val="lt2"/>
                </a:solidFill>
              </a:defRPr>
            </a:lvl9pPr>
          </a:lstStyle>
          <a:p>
            <a:endParaRPr/>
          </a:p>
        </p:txBody>
      </p:sp>
      <p:sp>
        <p:nvSpPr>
          <p:cNvPr id="61" name="Google Shape;61;p14"/>
          <p:cNvSpPr txBox="1">
            <a:spLocks noGrp="1"/>
          </p:cNvSpPr>
          <p:nvPr>
            <p:ph type="subTitle" idx="1"/>
          </p:nvPr>
        </p:nvSpPr>
        <p:spPr>
          <a:xfrm>
            <a:off x="1379275" y="1944949"/>
            <a:ext cx="6503100" cy="1213200"/>
          </a:xfrm>
          <a:prstGeom prst="rect">
            <a:avLst/>
          </a:prstGeom>
          <a:noFill/>
        </p:spPr>
        <p:txBody>
          <a:bodyPr spcFirstLastPara="1" wrap="square" lIns="91425" tIns="91425" rIns="91425" bIns="91425" anchor="b" anchorCtr="0">
            <a:noAutofit/>
          </a:bodyPr>
          <a:lstStyle>
            <a:lvl1pPr lvl="0" rtl="0">
              <a:lnSpc>
                <a:spcPct val="100000"/>
              </a:lnSpc>
              <a:spcBef>
                <a:spcPts val="0"/>
              </a:spcBef>
              <a:spcAft>
                <a:spcPts val="0"/>
              </a:spcAft>
              <a:buNone/>
              <a:defRPr sz="2400"/>
            </a:lvl1pPr>
            <a:lvl2pPr lvl="1" rtl="0">
              <a:lnSpc>
                <a:spcPct val="100000"/>
              </a:lnSpc>
              <a:spcBef>
                <a:spcPts val="0"/>
              </a:spcBef>
              <a:spcAft>
                <a:spcPts val="0"/>
              </a:spcAft>
              <a:buNone/>
              <a:defRPr sz="2400"/>
            </a:lvl2pPr>
            <a:lvl3pPr lvl="2" rtl="0">
              <a:lnSpc>
                <a:spcPct val="100000"/>
              </a:lnSpc>
              <a:spcBef>
                <a:spcPts val="0"/>
              </a:spcBef>
              <a:spcAft>
                <a:spcPts val="0"/>
              </a:spcAft>
              <a:buNone/>
              <a:defRPr sz="2400"/>
            </a:lvl3pPr>
            <a:lvl4pPr lvl="3" rtl="0">
              <a:lnSpc>
                <a:spcPct val="100000"/>
              </a:lnSpc>
              <a:spcBef>
                <a:spcPts val="0"/>
              </a:spcBef>
              <a:spcAft>
                <a:spcPts val="0"/>
              </a:spcAft>
              <a:buNone/>
              <a:defRPr sz="2400"/>
            </a:lvl4pPr>
            <a:lvl5pPr lvl="4" rtl="0">
              <a:lnSpc>
                <a:spcPct val="100000"/>
              </a:lnSpc>
              <a:spcBef>
                <a:spcPts val="0"/>
              </a:spcBef>
              <a:spcAft>
                <a:spcPts val="0"/>
              </a:spcAft>
              <a:buNone/>
              <a:defRPr sz="2400"/>
            </a:lvl5pPr>
            <a:lvl6pPr lvl="5" rtl="0">
              <a:lnSpc>
                <a:spcPct val="100000"/>
              </a:lnSpc>
              <a:spcBef>
                <a:spcPts val="0"/>
              </a:spcBef>
              <a:spcAft>
                <a:spcPts val="0"/>
              </a:spcAft>
              <a:buNone/>
              <a:defRPr sz="2400"/>
            </a:lvl6pPr>
            <a:lvl7pPr lvl="6" rtl="0">
              <a:lnSpc>
                <a:spcPct val="100000"/>
              </a:lnSpc>
              <a:spcBef>
                <a:spcPts val="0"/>
              </a:spcBef>
              <a:spcAft>
                <a:spcPts val="0"/>
              </a:spcAft>
              <a:buNone/>
              <a:defRPr sz="2400"/>
            </a:lvl7pPr>
            <a:lvl8pPr lvl="7" rtl="0">
              <a:lnSpc>
                <a:spcPct val="100000"/>
              </a:lnSpc>
              <a:spcBef>
                <a:spcPts val="0"/>
              </a:spcBef>
              <a:spcAft>
                <a:spcPts val="0"/>
              </a:spcAft>
              <a:buNone/>
              <a:defRPr sz="2400"/>
            </a:lvl8pPr>
            <a:lvl9pPr lvl="8" rtl="0">
              <a:lnSpc>
                <a:spcPct val="100000"/>
              </a:lnSpc>
              <a:spcBef>
                <a:spcPts val="0"/>
              </a:spcBef>
              <a:spcAft>
                <a:spcPts val="0"/>
              </a:spcAft>
              <a:buNone/>
              <a:defRPr sz="24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long list">
  <p:cSld name="CUSTOM_8">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15"/>
          <p:cNvSpPr txBox="1">
            <a:spLocks noGrp="1"/>
          </p:cNvSpPr>
          <p:nvPr>
            <p:ph type="body" idx="1"/>
          </p:nvPr>
        </p:nvSpPr>
        <p:spPr>
          <a:xfrm>
            <a:off x="720050" y="1300800"/>
            <a:ext cx="7703700" cy="3227700"/>
          </a:xfrm>
          <a:prstGeom prst="rect">
            <a:avLst/>
          </a:prstGeom>
        </p:spPr>
        <p:txBody>
          <a:bodyPr spcFirstLastPara="1" wrap="square" lIns="91425" tIns="91425" rIns="91425" bIns="91425" anchor="t" anchorCtr="0">
            <a:noAutofit/>
          </a:bodyPr>
          <a:lstStyle>
            <a:lvl1pPr marL="457200" lvl="0" indent="-298450" rtl="0">
              <a:lnSpc>
                <a:spcPct val="100000"/>
              </a:lnSpc>
              <a:spcBef>
                <a:spcPts val="0"/>
              </a:spcBef>
              <a:spcAft>
                <a:spcPts val="0"/>
              </a:spcAft>
              <a:buSzPts val="1100"/>
              <a:buAutoNum type="arabicPeriod"/>
              <a:defRPr sz="1200"/>
            </a:lvl1pPr>
            <a:lvl2pPr marL="914400" lvl="1" indent="-298450" rtl="0">
              <a:lnSpc>
                <a:spcPct val="100000"/>
              </a:lnSpc>
              <a:spcBef>
                <a:spcPts val="1600"/>
              </a:spcBef>
              <a:spcAft>
                <a:spcPts val="0"/>
              </a:spcAft>
              <a:buSzPts val="1100"/>
              <a:buFont typeface="Muli"/>
              <a:buAutoNum type="alphaLcPeriod"/>
              <a:defRPr/>
            </a:lvl2pPr>
            <a:lvl3pPr marL="1371600" lvl="2" indent="-298450" rtl="0">
              <a:lnSpc>
                <a:spcPct val="100000"/>
              </a:lnSpc>
              <a:spcBef>
                <a:spcPts val="1600"/>
              </a:spcBef>
              <a:spcAft>
                <a:spcPts val="0"/>
              </a:spcAft>
              <a:buSzPts val="1100"/>
              <a:buFont typeface="Muli"/>
              <a:buAutoNum type="romanLcPeriod"/>
              <a:defRPr/>
            </a:lvl3pPr>
            <a:lvl4pPr marL="1828800" lvl="3" indent="-298450" rtl="0">
              <a:lnSpc>
                <a:spcPct val="100000"/>
              </a:lnSpc>
              <a:spcBef>
                <a:spcPts val="1600"/>
              </a:spcBef>
              <a:spcAft>
                <a:spcPts val="0"/>
              </a:spcAft>
              <a:buSzPts val="1100"/>
              <a:buFont typeface="Muli"/>
              <a:buAutoNum type="arabicPeriod"/>
              <a:defRPr/>
            </a:lvl4pPr>
            <a:lvl5pPr marL="2286000" lvl="4" indent="-298450" rtl="0">
              <a:lnSpc>
                <a:spcPct val="100000"/>
              </a:lnSpc>
              <a:spcBef>
                <a:spcPts val="1600"/>
              </a:spcBef>
              <a:spcAft>
                <a:spcPts val="0"/>
              </a:spcAft>
              <a:buSzPts val="1100"/>
              <a:buFont typeface="Muli"/>
              <a:buAutoNum type="alphaLcPeriod"/>
              <a:defRPr/>
            </a:lvl5pPr>
            <a:lvl6pPr marL="2743200" lvl="5" indent="-298450" rtl="0">
              <a:lnSpc>
                <a:spcPct val="100000"/>
              </a:lnSpc>
              <a:spcBef>
                <a:spcPts val="1600"/>
              </a:spcBef>
              <a:spcAft>
                <a:spcPts val="0"/>
              </a:spcAft>
              <a:buSzPts val="1100"/>
              <a:buFont typeface="Muli"/>
              <a:buAutoNum type="romanLcPeriod"/>
              <a:defRPr/>
            </a:lvl6pPr>
            <a:lvl7pPr marL="3200400" lvl="6" indent="-298450" rtl="0">
              <a:lnSpc>
                <a:spcPct val="100000"/>
              </a:lnSpc>
              <a:spcBef>
                <a:spcPts val="1600"/>
              </a:spcBef>
              <a:spcAft>
                <a:spcPts val="0"/>
              </a:spcAft>
              <a:buSzPts val="1100"/>
              <a:buFont typeface="Muli"/>
              <a:buAutoNum type="arabicPeriod"/>
              <a:defRPr/>
            </a:lvl7pPr>
            <a:lvl8pPr marL="3657600" lvl="7" indent="-298450" rtl="0">
              <a:lnSpc>
                <a:spcPct val="100000"/>
              </a:lnSpc>
              <a:spcBef>
                <a:spcPts val="1600"/>
              </a:spcBef>
              <a:spcAft>
                <a:spcPts val="0"/>
              </a:spcAft>
              <a:buSzPts val="1100"/>
              <a:buFont typeface="Muli"/>
              <a:buAutoNum type="alphaLcPeriod"/>
              <a:defRPr/>
            </a:lvl8pPr>
            <a:lvl9pPr marL="4114800" lvl="8" indent="-298450" rtl="0">
              <a:lnSpc>
                <a:spcPct val="100000"/>
              </a:lnSpc>
              <a:spcBef>
                <a:spcPts val="1600"/>
              </a:spcBef>
              <a:spcAft>
                <a:spcPts val="1600"/>
              </a:spcAft>
              <a:buSzPts val="1100"/>
              <a:buFont typeface="Muli"/>
              <a:buAutoNum type="romanLcPeriod"/>
              <a:defRPr/>
            </a:lvl9pPr>
          </a:lstStyle>
          <a:p>
            <a:endParaRPr/>
          </a:p>
        </p:txBody>
      </p:sp>
      <p:sp>
        <p:nvSpPr>
          <p:cNvPr id="64" name="Google Shape;64;p15"/>
          <p:cNvSpPr txBox="1">
            <a:spLocks noGrp="1"/>
          </p:cNvSpPr>
          <p:nvPr>
            <p:ph type="ctrTitle"/>
          </p:nvPr>
        </p:nvSpPr>
        <p:spPr>
          <a:xfrm>
            <a:off x="1792500" y="521575"/>
            <a:ext cx="5559000" cy="57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title">
  <p:cSld name="MAIN_POINT_1">
    <p:bg>
      <p:bgPr>
        <a:blipFill>
          <a:blip r:embed="rId2">
            <a:alphaModFix/>
          </a:blip>
          <a:stretch>
            <a:fillRect/>
          </a:stretch>
        </a:blipFill>
        <a:effectLst/>
      </p:bgPr>
    </p:bg>
    <p:spTree>
      <p:nvGrpSpPr>
        <p:cNvPr id="1" name="Shape 65"/>
        <p:cNvGrpSpPr/>
        <p:nvPr/>
      </p:nvGrpSpPr>
      <p:grpSpPr>
        <a:xfrm>
          <a:off x="0" y="0"/>
          <a:ext cx="0" cy="0"/>
          <a:chOff x="0" y="0"/>
          <a:chExt cx="0" cy="0"/>
        </a:xfrm>
      </p:grpSpPr>
      <p:sp>
        <p:nvSpPr>
          <p:cNvPr id="66" name="Google Shape;66;p16"/>
          <p:cNvSpPr/>
          <p:nvPr/>
        </p:nvSpPr>
        <p:spPr>
          <a:xfrm>
            <a:off x="1496175" y="3530075"/>
            <a:ext cx="6151679" cy="931467"/>
          </a:xfrm>
          <a:custGeom>
            <a:avLst/>
            <a:gdLst/>
            <a:ahLst/>
            <a:cxnLst/>
            <a:rect l="l" t="t" r="r" b="b"/>
            <a:pathLst>
              <a:path w="40261" h="29674" extrusionOk="0">
                <a:moveTo>
                  <a:pt x="36473" y="989"/>
                </a:moveTo>
                <a:cubicBezTo>
                  <a:pt x="36245" y="944"/>
                  <a:pt x="36017" y="903"/>
                  <a:pt x="35789" y="882"/>
                </a:cubicBezTo>
                <a:cubicBezTo>
                  <a:pt x="34672" y="778"/>
                  <a:pt x="33552" y="713"/>
                  <a:pt x="32429" y="685"/>
                </a:cubicBezTo>
                <a:cubicBezTo>
                  <a:pt x="30887" y="640"/>
                  <a:pt x="29349" y="654"/>
                  <a:pt x="27811" y="640"/>
                </a:cubicBezTo>
                <a:cubicBezTo>
                  <a:pt x="27210" y="636"/>
                  <a:pt x="26615" y="640"/>
                  <a:pt x="26013" y="630"/>
                </a:cubicBezTo>
                <a:cubicBezTo>
                  <a:pt x="25312" y="619"/>
                  <a:pt x="24607" y="598"/>
                  <a:pt x="23906" y="560"/>
                </a:cubicBezTo>
                <a:cubicBezTo>
                  <a:pt x="22419" y="477"/>
                  <a:pt x="20929" y="432"/>
                  <a:pt x="19447" y="260"/>
                </a:cubicBezTo>
                <a:cubicBezTo>
                  <a:pt x="17984" y="94"/>
                  <a:pt x="16529" y="18"/>
                  <a:pt x="15067" y="8"/>
                </a:cubicBezTo>
                <a:cubicBezTo>
                  <a:pt x="13765" y="0"/>
                  <a:pt x="12471" y="91"/>
                  <a:pt x="11172" y="198"/>
                </a:cubicBezTo>
                <a:cubicBezTo>
                  <a:pt x="10629" y="246"/>
                  <a:pt x="10080" y="177"/>
                  <a:pt x="9534" y="201"/>
                </a:cubicBezTo>
                <a:cubicBezTo>
                  <a:pt x="8593" y="239"/>
                  <a:pt x="7657" y="180"/>
                  <a:pt x="6720" y="94"/>
                </a:cubicBezTo>
                <a:cubicBezTo>
                  <a:pt x="6568" y="73"/>
                  <a:pt x="6409" y="73"/>
                  <a:pt x="6257" y="91"/>
                </a:cubicBezTo>
                <a:cubicBezTo>
                  <a:pt x="5289" y="270"/>
                  <a:pt x="4318" y="453"/>
                  <a:pt x="3350" y="640"/>
                </a:cubicBezTo>
                <a:cubicBezTo>
                  <a:pt x="2665" y="767"/>
                  <a:pt x="2081" y="1069"/>
                  <a:pt x="1677" y="1694"/>
                </a:cubicBezTo>
                <a:cubicBezTo>
                  <a:pt x="1338" y="2209"/>
                  <a:pt x="962" y="2720"/>
                  <a:pt x="810" y="3342"/>
                </a:cubicBezTo>
                <a:cubicBezTo>
                  <a:pt x="647" y="4010"/>
                  <a:pt x="502" y="4680"/>
                  <a:pt x="516" y="5400"/>
                </a:cubicBezTo>
                <a:cubicBezTo>
                  <a:pt x="519" y="5786"/>
                  <a:pt x="446" y="6170"/>
                  <a:pt x="416" y="6561"/>
                </a:cubicBezTo>
                <a:cubicBezTo>
                  <a:pt x="350" y="7283"/>
                  <a:pt x="280" y="8002"/>
                  <a:pt x="236" y="8731"/>
                </a:cubicBezTo>
                <a:cubicBezTo>
                  <a:pt x="188" y="9426"/>
                  <a:pt x="173" y="10128"/>
                  <a:pt x="149" y="10822"/>
                </a:cubicBezTo>
                <a:cubicBezTo>
                  <a:pt x="119" y="11915"/>
                  <a:pt x="73" y="13006"/>
                  <a:pt x="66" y="14096"/>
                </a:cubicBezTo>
                <a:cubicBezTo>
                  <a:pt x="57" y="15530"/>
                  <a:pt x="125" y="16961"/>
                  <a:pt x="63" y="18382"/>
                </a:cubicBezTo>
                <a:cubicBezTo>
                  <a:pt x="1" y="19844"/>
                  <a:pt x="14" y="21292"/>
                  <a:pt x="132" y="22750"/>
                </a:cubicBezTo>
                <a:cubicBezTo>
                  <a:pt x="215" y="23732"/>
                  <a:pt x="368" y="24700"/>
                  <a:pt x="709" y="25633"/>
                </a:cubicBezTo>
                <a:cubicBezTo>
                  <a:pt x="1193" y="26957"/>
                  <a:pt x="2030" y="27880"/>
                  <a:pt x="3250" y="28419"/>
                </a:cubicBezTo>
                <a:cubicBezTo>
                  <a:pt x="3858" y="28689"/>
                  <a:pt x="4477" y="28875"/>
                  <a:pt x="5109" y="29003"/>
                </a:cubicBezTo>
                <a:cubicBezTo>
                  <a:pt x="5787" y="29145"/>
                  <a:pt x="6478" y="29217"/>
                  <a:pt x="7170" y="29255"/>
                </a:cubicBezTo>
                <a:cubicBezTo>
                  <a:pt x="8967" y="29348"/>
                  <a:pt x="10764" y="29390"/>
                  <a:pt x="12565" y="29477"/>
                </a:cubicBezTo>
                <a:cubicBezTo>
                  <a:pt x="14237" y="29570"/>
                  <a:pt x="15901" y="29597"/>
                  <a:pt x="17570" y="29556"/>
                </a:cubicBezTo>
                <a:cubicBezTo>
                  <a:pt x="18634" y="29528"/>
                  <a:pt x="19706" y="29556"/>
                  <a:pt x="20774" y="29584"/>
                </a:cubicBezTo>
                <a:cubicBezTo>
                  <a:pt x="22392" y="29618"/>
                  <a:pt x="24005" y="29674"/>
                  <a:pt x="25619" y="29542"/>
                </a:cubicBezTo>
                <a:cubicBezTo>
                  <a:pt x="25983" y="29514"/>
                  <a:pt x="26349" y="29501"/>
                  <a:pt x="26709" y="29525"/>
                </a:cubicBezTo>
                <a:cubicBezTo>
                  <a:pt x="26771" y="29528"/>
                  <a:pt x="26830" y="29535"/>
                  <a:pt x="26888" y="29549"/>
                </a:cubicBezTo>
                <a:cubicBezTo>
                  <a:pt x="27133" y="29597"/>
                  <a:pt x="31195" y="28983"/>
                  <a:pt x="31322" y="28979"/>
                </a:cubicBezTo>
                <a:cubicBezTo>
                  <a:pt x="32335" y="28910"/>
                  <a:pt x="33348" y="28837"/>
                  <a:pt x="34361" y="28778"/>
                </a:cubicBezTo>
                <a:cubicBezTo>
                  <a:pt x="35370" y="28710"/>
                  <a:pt x="36379" y="28592"/>
                  <a:pt x="37399" y="28613"/>
                </a:cubicBezTo>
                <a:cubicBezTo>
                  <a:pt x="37941" y="28627"/>
                  <a:pt x="38353" y="28474"/>
                  <a:pt x="38713" y="28094"/>
                </a:cubicBezTo>
                <a:cubicBezTo>
                  <a:pt x="38871" y="27922"/>
                  <a:pt x="39024" y="27727"/>
                  <a:pt x="39152" y="27523"/>
                </a:cubicBezTo>
                <a:cubicBezTo>
                  <a:pt x="39559" y="26836"/>
                  <a:pt x="39804" y="26092"/>
                  <a:pt x="39857" y="25263"/>
                </a:cubicBezTo>
                <a:cubicBezTo>
                  <a:pt x="39978" y="23362"/>
                  <a:pt x="40109" y="21475"/>
                  <a:pt x="40227" y="19571"/>
                </a:cubicBezTo>
                <a:cubicBezTo>
                  <a:pt x="40261" y="19014"/>
                  <a:pt x="40257" y="18457"/>
                  <a:pt x="40251" y="17894"/>
                </a:cubicBezTo>
                <a:cubicBezTo>
                  <a:pt x="40251" y="16463"/>
                  <a:pt x="40227" y="15039"/>
                  <a:pt x="40219" y="13612"/>
                </a:cubicBezTo>
                <a:cubicBezTo>
                  <a:pt x="40219" y="12267"/>
                  <a:pt x="40147" y="10923"/>
                  <a:pt x="40029" y="9585"/>
                </a:cubicBezTo>
                <a:cubicBezTo>
                  <a:pt x="39946" y="8600"/>
                  <a:pt x="39911" y="7622"/>
                  <a:pt x="39843" y="6640"/>
                </a:cubicBezTo>
                <a:cubicBezTo>
                  <a:pt x="39795" y="6028"/>
                  <a:pt x="39742" y="5410"/>
                  <a:pt x="39656" y="4798"/>
                </a:cubicBezTo>
                <a:cubicBezTo>
                  <a:pt x="39493" y="3754"/>
                  <a:pt x="39134" y="2787"/>
                  <a:pt x="38529" y="1922"/>
                </a:cubicBezTo>
                <a:cubicBezTo>
                  <a:pt x="38291" y="1576"/>
                  <a:pt x="38011" y="1314"/>
                  <a:pt x="37610" y="1235"/>
                </a:cubicBezTo>
                <a:cubicBezTo>
                  <a:pt x="37596" y="1231"/>
                  <a:pt x="37582" y="1227"/>
                  <a:pt x="37568" y="1224"/>
                </a:cubicBezTo>
                <a:cubicBezTo>
                  <a:pt x="37499" y="1214"/>
                  <a:pt x="37430" y="1200"/>
                  <a:pt x="37361" y="1186"/>
                </a:cubicBezTo>
                <a:cubicBezTo>
                  <a:pt x="37064" y="1128"/>
                  <a:pt x="36770" y="1051"/>
                  <a:pt x="36473" y="989"/>
                </a:cubicBezTo>
                <a:close/>
              </a:path>
            </a:pathLst>
          </a:custGeom>
          <a:solidFill>
            <a:srgbClr val="F8F5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6"/>
          <p:cNvSpPr txBox="1">
            <a:spLocks noGrp="1"/>
          </p:cNvSpPr>
          <p:nvPr>
            <p:ph type="title"/>
          </p:nvPr>
        </p:nvSpPr>
        <p:spPr>
          <a:xfrm>
            <a:off x="2670825" y="3530075"/>
            <a:ext cx="3802500" cy="9315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800"/>
              <a:buNone/>
              <a:defRPr sz="5000"/>
            </a:lvl1pPr>
            <a:lvl2pPr lvl="1" rtl="0">
              <a:spcBef>
                <a:spcPts val="0"/>
              </a:spcBef>
              <a:spcAft>
                <a:spcPts val="0"/>
              </a:spcAft>
              <a:buClr>
                <a:schemeClr val="accent3"/>
              </a:buClr>
              <a:buSzPts val="4800"/>
              <a:buNone/>
              <a:defRPr sz="4800">
                <a:solidFill>
                  <a:schemeClr val="accent3"/>
                </a:solidFill>
              </a:defRPr>
            </a:lvl2pPr>
            <a:lvl3pPr lvl="2" rtl="0">
              <a:spcBef>
                <a:spcPts val="0"/>
              </a:spcBef>
              <a:spcAft>
                <a:spcPts val="0"/>
              </a:spcAft>
              <a:buClr>
                <a:schemeClr val="accent3"/>
              </a:buClr>
              <a:buSzPts val="4800"/>
              <a:buNone/>
              <a:defRPr sz="4800">
                <a:solidFill>
                  <a:schemeClr val="accent3"/>
                </a:solidFill>
              </a:defRPr>
            </a:lvl3pPr>
            <a:lvl4pPr lvl="3" rtl="0">
              <a:spcBef>
                <a:spcPts val="0"/>
              </a:spcBef>
              <a:spcAft>
                <a:spcPts val="0"/>
              </a:spcAft>
              <a:buClr>
                <a:schemeClr val="accent3"/>
              </a:buClr>
              <a:buSzPts val="4800"/>
              <a:buNone/>
              <a:defRPr sz="4800">
                <a:solidFill>
                  <a:schemeClr val="accent3"/>
                </a:solidFill>
              </a:defRPr>
            </a:lvl4pPr>
            <a:lvl5pPr lvl="4" rtl="0">
              <a:spcBef>
                <a:spcPts val="0"/>
              </a:spcBef>
              <a:spcAft>
                <a:spcPts val="0"/>
              </a:spcAft>
              <a:buClr>
                <a:schemeClr val="accent3"/>
              </a:buClr>
              <a:buSzPts val="4800"/>
              <a:buNone/>
              <a:defRPr sz="4800">
                <a:solidFill>
                  <a:schemeClr val="accent3"/>
                </a:solidFill>
              </a:defRPr>
            </a:lvl5pPr>
            <a:lvl6pPr lvl="5" rtl="0">
              <a:spcBef>
                <a:spcPts val="0"/>
              </a:spcBef>
              <a:spcAft>
                <a:spcPts val="0"/>
              </a:spcAft>
              <a:buClr>
                <a:schemeClr val="accent3"/>
              </a:buClr>
              <a:buSzPts val="4800"/>
              <a:buNone/>
              <a:defRPr sz="4800">
                <a:solidFill>
                  <a:schemeClr val="accent3"/>
                </a:solidFill>
              </a:defRPr>
            </a:lvl6pPr>
            <a:lvl7pPr lvl="6" rtl="0">
              <a:spcBef>
                <a:spcPts val="0"/>
              </a:spcBef>
              <a:spcAft>
                <a:spcPts val="0"/>
              </a:spcAft>
              <a:buClr>
                <a:schemeClr val="accent3"/>
              </a:buClr>
              <a:buSzPts val="4800"/>
              <a:buNone/>
              <a:defRPr sz="4800">
                <a:solidFill>
                  <a:schemeClr val="accent3"/>
                </a:solidFill>
              </a:defRPr>
            </a:lvl7pPr>
            <a:lvl8pPr lvl="7" rtl="0">
              <a:spcBef>
                <a:spcPts val="0"/>
              </a:spcBef>
              <a:spcAft>
                <a:spcPts val="0"/>
              </a:spcAft>
              <a:buClr>
                <a:schemeClr val="accent3"/>
              </a:buClr>
              <a:buSzPts val="4800"/>
              <a:buNone/>
              <a:defRPr sz="4800">
                <a:solidFill>
                  <a:schemeClr val="accent3"/>
                </a:solidFill>
              </a:defRPr>
            </a:lvl8pPr>
            <a:lvl9pPr lvl="8" rtl="0">
              <a:spcBef>
                <a:spcPts val="0"/>
              </a:spcBef>
              <a:spcAft>
                <a:spcPts val="0"/>
              </a:spcAft>
              <a:buClr>
                <a:schemeClr val="accent3"/>
              </a:buClr>
              <a:buSzPts val="4800"/>
              <a:buNone/>
              <a:defRPr sz="4800">
                <a:solidFill>
                  <a:schemeClr val="accent3"/>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
  <p:cSld name="CUSTOM_1_1">
    <p:bg>
      <p:bgPr>
        <a:blipFill>
          <a:blip r:embed="rId2">
            <a:alphaModFix/>
          </a:blip>
          <a:stretch>
            <a:fillRect/>
          </a:stretch>
        </a:blipFill>
        <a:effectLst/>
      </p:bgPr>
    </p:bg>
    <p:spTree>
      <p:nvGrpSpPr>
        <p:cNvPr id="1" name="Shape 68"/>
        <p:cNvGrpSpPr/>
        <p:nvPr/>
      </p:nvGrpSpPr>
      <p:grpSpPr>
        <a:xfrm>
          <a:off x="0" y="0"/>
          <a:ext cx="0" cy="0"/>
          <a:chOff x="0" y="0"/>
          <a:chExt cx="0" cy="0"/>
        </a:xfrm>
      </p:grpSpPr>
      <p:sp>
        <p:nvSpPr>
          <p:cNvPr id="69" name="Google Shape;69;p17"/>
          <p:cNvSpPr txBox="1">
            <a:spLocks noGrp="1"/>
          </p:cNvSpPr>
          <p:nvPr>
            <p:ph type="ctrTitle"/>
          </p:nvPr>
        </p:nvSpPr>
        <p:spPr>
          <a:xfrm>
            <a:off x="1792500" y="521575"/>
            <a:ext cx="5559000" cy="579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3600"/>
              <a:buNone/>
              <a:defRPr sz="33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70" name="Google Shape;70;p17"/>
          <p:cNvSpPr txBox="1">
            <a:spLocks noGrp="1"/>
          </p:cNvSpPr>
          <p:nvPr>
            <p:ph type="subTitle" idx="1"/>
          </p:nvPr>
        </p:nvSpPr>
        <p:spPr>
          <a:xfrm>
            <a:off x="4896826" y="3571925"/>
            <a:ext cx="674700" cy="706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4800" b="1">
                <a:solidFill>
                  <a:schemeClr val="accent6"/>
                </a:solidFill>
                <a:latin typeface="Amatic SC"/>
                <a:ea typeface="Amatic SC"/>
                <a:cs typeface="Amatic SC"/>
                <a:sym typeface="Amatic SC"/>
              </a:defRPr>
            </a:lvl1pPr>
            <a:lvl2pPr lvl="1" algn="r" rtl="0">
              <a:lnSpc>
                <a:spcPct val="100000"/>
              </a:lnSpc>
              <a:spcBef>
                <a:spcPts val="1600"/>
              </a:spcBef>
              <a:spcAft>
                <a:spcPts val="0"/>
              </a:spcAft>
              <a:buNone/>
              <a:defRPr sz="4800" b="1">
                <a:solidFill>
                  <a:schemeClr val="accent6"/>
                </a:solidFill>
                <a:latin typeface="Amatic SC"/>
                <a:ea typeface="Amatic SC"/>
                <a:cs typeface="Amatic SC"/>
                <a:sym typeface="Amatic SC"/>
              </a:defRPr>
            </a:lvl2pPr>
            <a:lvl3pPr lvl="2" algn="r" rtl="0">
              <a:lnSpc>
                <a:spcPct val="100000"/>
              </a:lnSpc>
              <a:spcBef>
                <a:spcPts val="1600"/>
              </a:spcBef>
              <a:spcAft>
                <a:spcPts val="0"/>
              </a:spcAft>
              <a:buNone/>
              <a:defRPr sz="4800" b="1">
                <a:solidFill>
                  <a:schemeClr val="accent6"/>
                </a:solidFill>
                <a:latin typeface="Amatic SC"/>
                <a:ea typeface="Amatic SC"/>
                <a:cs typeface="Amatic SC"/>
                <a:sym typeface="Amatic SC"/>
              </a:defRPr>
            </a:lvl3pPr>
            <a:lvl4pPr lvl="3" algn="r" rtl="0">
              <a:lnSpc>
                <a:spcPct val="100000"/>
              </a:lnSpc>
              <a:spcBef>
                <a:spcPts val="1600"/>
              </a:spcBef>
              <a:spcAft>
                <a:spcPts val="0"/>
              </a:spcAft>
              <a:buNone/>
              <a:defRPr sz="4800" b="1">
                <a:solidFill>
                  <a:schemeClr val="accent6"/>
                </a:solidFill>
                <a:latin typeface="Amatic SC"/>
                <a:ea typeface="Amatic SC"/>
                <a:cs typeface="Amatic SC"/>
                <a:sym typeface="Amatic SC"/>
              </a:defRPr>
            </a:lvl4pPr>
            <a:lvl5pPr lvl="4" algn="r" rtl="0">
              <a:lnSpc>
                <a:spcPct val="100000"/>
              </a:lnSpc>
              <a:spcBef>
                <a:spcPts val="1600"/>
              </a:spcBef>
              <a:spcAft>
                <a:spcPts val="0"/>
              </a:spcAft>
              <a:buNone/>
              <a:defRPr sz="4800" b="1">
                <a:solidFill>
                  <a:schemeClr val="accent6"/>
                </a:solidFill>
                <a:latin typeface="Amatic SC"/>
                <a:ea typeface="Amatic SC"/>
                <a:cs typeface="Amatic SC"/>
                <a:sym typeface="Amatic SC"/>
              </a:defRPr>
            </a:lvl5pPr>
            <a:lvl6pPr lvl="5" algn="r" rtl="0">
              <a:lnSpc>
                <a:spcPct val="100000"/>
              </a:lnSpc>
              <a:spcBef>
                <a:spcPts val="1600"/>
              </a:spcBef>
              <a:spcAft>
                <a:spcPts val="0"/>
              </a:spcAft>
              <a:buNone/>
              <a:defRPr sz="4800" b="1">
                <a:solidFill>
                  <a:schemeClr val="accent6"/>
                </a:solidFill>
                <a:latin typeface="Amatic SC"/>
                <a:ea typeface="Amatic SC"/>
                <a:cs typeface="Amatic SC"/>
                <a:sym typeface="Amatic SC"/>
              </a:defRPr>
            </a:lvl6pPr>
            <a:lvl7pPr lvl="6" algn="r" rtl="0">
              <a:lnSpc>
                <a:spcPct val="100000"/>
              </a:lnSpc>
              <a:spcBef>
                <a:spcPts val="1600"/>
              </a:spcBef>
              <a:spcAft>
                <a:spcPts val="0"/>
              </a:spcAft>
              <a:buNone/>
              <a:defRPr sz="4800" b="1">
                <a:solidFill>
                  <a:schemeClr val="accent6"/>
                </a:solidFill>
                <a:latin typeface="Amatic SC"/>
                <a:ea typeface="Amatic SC"/>
                <a:cs typeface="Amatic SC"/>
                <a:sym typeface="Amatic SC"/>
              </a:defRPr>
            </a:lvl7pPr>
            <a:lvl8pPr lvl="7" algn="r" rtl="0">
              <a:lnSpc>
                <a:spcPct val="100000"/>
              </a:lnSpc>
              <a:spcBef>
                <a:spcPts val="1600"/>
              </a:spcBef>
              <a:spcAft>
                <a:spcPts val="0"/>
              </a:spcAft>
              <a:buNone/>
              <a:defRPr sz="4800" b="1">
                <a:solidFill>
                  <a:schemeClr val="accent6"/>
                </a:solidFill>
                <a:latin typeface="Amatic SC"/>
                <a:ea typeface="Amatic SC"/>
                <a:cs typeface="Amatic SC"/>
                <a:sym typeface="Amatic SC"/>
              </a:defRPr>
            </a:lvl8pPr>
            <a:lvl9pPr lvl="8" algn="r" rtl="0">
              <a:lnSpc>
                <a:spcPct val="100000"/>
              </a:lnSpc>
              <a:spcBef>
                <a:spcPts val="1600"/>
              </a:spcBef>
              <a:spcAft>
                <a:spcPts val="1600"/>
              </a:spcAft>
              <a:buNone/>
              <a:defRPr sz="4800" b="1">
                <a:solidFill>
                  <a:schemeClr val="accent6"/>
                </a:solidFill>
                <a:latin typeface="Amatic SC"/>
                <a:ea typeface="Amatic SC"/>
                <a:cs typeface="Amatic SC"/>
                <a:sym typeface="Amatic SC"/>
              </a:defRPr>
            </a:lvl9pPr>
          </a:lstStyle>
          <a:p>
            <a:endParaRPr/>
          </a:p>
        </p:txBody>
      </p:sp>
      <p:sp>
        <p:nvSpPr>
          <p:cNvPr id="71" name="Google Shape;71;p17"/>
          <p:cNvSpPr txBox="1">
            <a:spLocks noGrp="1"/>
          </p:cNvSpPr>
          <p:nvPr>
            <p:ph type="subTitle" idx="2"/>
          </p:nvPr>
        </p:nvSpPr>
        <p:spPr>
          <a:xfrm>
            <a:off x="5724075" y="3571925"/>
            <a:ext cx="2349000" cy="706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600"/>
            </a:lvl1pPr>
            <a:lvl2pPr lvl="1" rtl="0">
              <a:lnSpc>
                <a:spcPct val="100000"/>
              </a:lnSpc>
              <a:spcBef>
                <a:spcPts val="1600"/>
              </a:spcBef>
              <a:spcAft>
                <a:spcPts val="0"/>
              </a:spcAft>
              <a:buNone/>
              <a:defRPr sz="1600"/>
            </a:lvl2pPr>
            <a:lvl3pPr lvl="2" rtl="0">
              <a:lnSpc>
                <a:spcPct val="100000"/>
              </a:lnSpc>
              <a:spcBef>
                <a:spcPts val="1600"/>
              </a:spcBef>
              <a:spcAft>
                <a:spcPts val="0"/>
              </a:spcAft>
              <a:buNone/>
              <a:defRPr sz="1600"/>
            </a:lvl3pPr>
            <a:lvl4pPr lvl="3" rtl="0">
              <a:lnSpc>
                <a:spcPct val="100000"/>
              </a:lnSpc>
              <a:spcBef>
                <a:spcPts val="1600"/>
              </a:spcBef>
              <a:spcAft>
                <a:spcPts val="0"/>
              </a:spcAft>
              <a:buNone/>
              <a:defRPr sz="1600"/>
            </a:lvl4pPr>
            <a:lvl5pPr lvl="4" rtl="0">
              <a:lnSpc>
                <a:spcPct val="100000"/>
              </a:lnSpc>
              <a:spcBef>
                <a:spcPts val="1600"/>
              </a:spcBef>
              <a:spcAft>
                <a:spcPts val="0"/>
              </a:spcAft>
              <a:buNone/>
              <a:defRPr sz="1600"/>
            </a:lvl5pPr>
            <a:lvl6pPr lvl="5" rtl="0">
              <a:lnSpc>
                <a:spcPct val="100000"/>
              </a:lnSpc>
              <a:spcBef>
                <a:spcPts val="1600"/>
              </a:spcBef>
              <a:spcAft>
                <a:spcPts val="0"/>
              </a:spcAft>
              <a:buNone/>
              <a:defRPr sz="1600"/>
            </a:lvl6pPr>
            <a:lvl7pPr lvl="6" rtl="0">
              <a:lnSpc>
                <a:spcPct val="100000"/>
              </a:lnSpc>
              <a:spcBef>
                <a:spcPts val="1600"/>
              </a:spcBef>
              <a:spcAft>
                <a:spcPts val="0"/>
              </a:spcAft>
              <a:buNone/>
              <a:defRPr sz="1600"/>
            </a:lvl7pPr>
            <a:lvl8pPr lvl="7" rtl="0">
              <a:lnSpc>
                <a:spcPct val="100000"/>
              </a:lnSpc>
              <a:spcBef>
                <a:spcPts val="1600"/>
              </a:spcBef>
              <a:spcAft>
                <a:spcPts val="0"/>
              </a:spcAft>
              <a:buNone/>
              <a:defRPr sz="1600"/>
            </a:lvl8pPr>
            <a:lvl9pPr lvl="8" rtl="0">
              <a:lnSpc>
                <a:spcPct val="100000"/>
              </a:lnSpc>
              <a:spcBef>
                <a:spcPts val="1600"/>
              </a:spcBef>
              <a:spcAft>
                <a:spcPts val="1600"/>
              </a:spcAft>
              <a:buNone/>
              <a:defRPr sz="1600"/>
            </a:lvl9pPr>
          </a:lstStyle>
          <a:p>
            <a:endParaRPr/>
          </a:p>
        </p:txBody>
      </p:sp>
      <p:sp>
        <p:nvSpPr>
          <p:cNvPr id="72" name="Google Shape;72;p17"/>
          <p:cNvSpPr txBox="1">
            <a:spLocks noGrp="1"/>
          </p:cNvSpPr>
          <p:nvPr>
            <p:ph type="subTitle" idx="3"/>
          </p:nvPr>
        </p:nvSpPr>
        <p:spPr>
          <a:xfrm>
            <a:off x="4896826" y="2065375"/>
            <a:ext cx="674700" cy="706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4800" b="1">
                <a:solidFill>
                  <a:schemeClr val="accent6"/>
                </a:solidFill>
                <a:latin typeface="Amatic SC"/>
                <a:ea typeface="Amatic SC"/>
                <a:cs typeface="Amatic SC"/>
                <a:sym typeface="Amatic SC"/>
              </a:defRPr>
            </a:lvl1pPr>
            <a:lvl2pPr lvl="1" algn="r" rtl="0">
              <a:lnSpc>
                <a:spcPct val="100000"/>
              </a:lnSpc>
              <a:spcBef>
                <a:spcPts val="1600"/>
              </a:spcBef>
              <a:spcAft>
                <a:spcPts val="0"/>
              </a:spcAft>
              <a:buNone/>
              <a:defRPr sz="4800" b="1">
                <a:solidFill>
                  <a:schemeClr val="accent6"/>
                </a:solidFill>
                <a:latin typeface="Amatic SC"/>
                <a:ea typeface="Amatic SC"/>
                <a:cs typeface="Amatic SC"/>
                <a:sym typeface="Amatic SC"/>
              </a:defRPr>
            </a:lvl2pPr>
            <a:lvl3pPr lvl="2" algn="r" rtl="0">
              <a:lnSpc>
                <a:spcPct val="100000"/>
              </a:lnSpc>
              <a:spcBef>
                <a:spcPts val="1600"/>
              </a:spcBef>
              <a:spcAft>
                <a:spcPts val="0"/>
              </a:spcAft>
              <a:buNone/>
              <a:defRPr sz="4800" b="1">
                <a:solidFill>
                  <a:schemeClr val="accent6"/>
                </a:solidFill>
                <a:latin typeface="Amatic SC"/>
                <a:ea typeface="Amatic SC"/>
                <a:cs typeface="Amatic SC"/>
                <a:sym typeface="Amatic SC"/>
              </a:defRPr>
            </a:lvl3pPr>
            <a:lvl4pPr lvl="3" algn="r" rtl="0">
              <a:lnSpc>
                <a:spcPct val="100000"/>
              </a:lnSpc>
              <a:spcBef>
                <a:spcPts val="1600"/>
              </a:spcBef>
              <a:spcAft>
                <a:spcPts val="0"/>
              </a:spcAft>
              <a:buNone/>
              <a:defRPr sz="4800" b="1">
                <a:solidFill>
                  <a:schemeClr val="accent6"/>
                </a:solidFill>
                <a:latin typeface="Amatic SC"/>
                <a:ea typeface="Amatic SC"/>
                <a:cs typeface="Amatic SC"/>
                <a:sym typeface="Amatic SC"/>
              </a:defRPr>
            </a:lvl4pPr>
            <a:lvl5pPr lvl="4" algn="r" rtl="0">
              <a:lnSpc>
                <a:spcPct val="100000"/>
              </a:lnSpc>
              <a:spcBef>
                <a:spcPts val="1600"/>
              </a:spcBef>
              <a:spcAft>
                <a:spcPts val="0"/>
              </a:spcAft>
              <a:buNone/>
              <a:defRPr sz="4800" b="1">
                <a:solidFill>
                  <a:schemeClr val="accent6"/>
                </a:solidFill>
                <a:latin typeface="Amatic SC"/>
                <a:ea typeface="Amatic SC"/>
                <a:cs typeface="Amatic SC"/>
                <a:sym typeface="Amatic SC"/>
              </a:defRPr>
            </a:lvl5pPr>
            <a:lvl6pPr lvl="5" algn="r" rtl="0">
              <a:lnSpc>
                <a:spcPct val="100000"/>
              </a:lnSpc>
              <a:spcBef>
                <a:spcPts val="1600"/>
              </a:spcBef>
              <a:spcAft>
                <a:spcPts val="0"/>
              </a:spcAft>
              <a:buNone/>
              <a:defRPr sz="4800" b="1">
                <a:solidFill>
                  <a:schemeClr val="accent6"/>
                </a:solidFill>
                <a:latin typeface="Amatic SC"/>
                <a:ea typeface="Amatic SC"/>
                <a:cs typeface="Amatic SC"/>
                <a:sym typeface="Amatic SC"/>
              </a:defRPr>
            </a:lvl6pPr>
            <a:lvl7pPr lvl="6" algn="r" rtl="0">
              <a:lnSpc>
                <a:spcPct val="100000"/>
              </a:lnSpc>
              <a:spcBef>
                <a:spcPts val="1600"/>
              </a:spcBef>
              <a:spcAft>
                <a:spcPts val="0"/>
              </a:spcAft>
              <a:buNone/>
              <a:defRPr sz="4800" b="1">
                <a:solidFill>
                  <a:schemeClr val="accent6"/>
                </a:solidFill>
                <a:latin typeface="Amatic SC"/>
                <a:ea typeface="Amatic SC"/>
                <a:cs typeface="Amatic SC"/>
                <a:sym typeface="Amatic SC"/>
              </a:defRPr>
            </a:lvl7pPr>
            <a:lvl8pPr lvl="7" algn="r" rtl="0">
              <a:lnSpc>
                <a:spcPct val="100000"/>
              </a:lnSpc>
              <a:spcBef>
                <a:spcPts val="1600"/>
              </a:spcBef>
              <a:spcAft>
                <a:spcPts val="0"/>
              </a:spcAft>
              <a:buNone/>
              <a:defRPr sz="4800" b="1">
                <a:solidFill>
                  <a:schemeClr val="accent6"/>
                </a:solidFill>
                <a:latin typeface="Amatic SC"/>
                <a:ea typeface="Amatic SC"/>
                <a:cs typeface="Amatic SC"/>
                <a:sym typeface="Amatic SC"/>
              </a:defRPr>
            </a:lvl8pPr>
            <a:lvl9pPr lvl="8" algn="r" rtl="0">
              <a:lnSpc>
                <a:spcPct val="100000"/>
              </a:lnSpc>
              <a:spcBef>
                <a:spcPts val="1600"/>
              </a:spcBef>
              <a:spcAft>
                <a:spcPts val="1600"/>
              </a:spcAft>
              <a:buNone/>
              <a:defRPr sz="4800" b="1">
                <a:solidFill>
                  <a:schemeClr val="accent6"/>
                </a:solidFill>
                <a:latin typeface="Amatic SC"/>
                <a:ea typeface="Amatic SC"/>
                <a:cs typeface="Amatic SC"/>
                <a:sym typeface="Amatic SC"/>
              </a:defRPr>
            </a:lvl9pPr>
          </a:lstStyle>
          <a:p>
            <a:endParaRPr/>
          </a:p>
        </p:txBody>
      </p:sp>
      <p:sp>
        <p:nvSpPr>
          <p:cNvPr id="73" name="Google Shape;73;p17"/>
          <p:cNvSpPr txBox="1">
            <a:spLocks noGrp="1"/>
          </p:cNvSpPr>
          <p:nvPr>
            <p:ph type="subTitle" idx="4"/>
          </p:nvPr>
        </p:nvSpPr>
        <p:spPr>
          <a:xfrm>
            <a:off x="5724075" y="2065375"/>
            <a:ext cx="2349000" cy="706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600"/>
            </a:lvl1pPr>
            <a:lvl2pPr lvl="1" rtl="0">
              <a:lnSpc>
                <a:spcPct val="100000"/>
              </a:lnSpc>
              <a:spcBef>
                <a:spcPts val="1600"/>
              </a:spcBef>
              <a:spcAft>
                <a:spcPts val="0"/>
              </a:spcAft>
              <a:buNone/>
              <a:defRPr sz="1600"/>
            </a:lvl2pPr>
            <a:lvl3pPr lvl="2" rtl="0">
              <a:lnSpc>
                <a:spcPct val="100000"/>
              </a:lnSpc>
              <a:spcBef>
                <a:spcPts val="1600"/>
              </a:spcBef>
              <a:spcAft>
                <a:spcPts val="0"/>
              </a:spcAft>
              <a:buNone/>
              <a:defRPr sz="1600"/>
            </a:lvl3pPr>
            <a:lvl4pPr lvl="3" rtl="0">
              <a:lnSpc>
                <a:spcPct val="100000"/>
              </a:lnSpc>
              <a:spcBef>
                <a:spcPts val="1600"/>
              </a:spcBef>
              <a:spcAft>
                <a:spcPts val="0"/>
              </a:spcAft>
              <a:buNone/>
              <a:defRPr sz="1600"/>
            </a:lvl4pPr>
            <a:lvl5pPr lvl="4" rtl="0">
              <a:lnSpc>
                <a:spcPct val="100000"/>
              </a:lnSpc>
              <a:spcBef>
                <a:spcPts val="1600"/>
              </a:spcBef>
              <a:spcAft>
                <a:spcPts val="0"/>
              </a:spcAft>
              <a:buNone/>
              <a:defRPr sz="1600"/>
            </a:lvl5pPr>
            <a:lvl6pPr lvl="5" rtl="0">
              <a:lnSpc>
                <a:spcPct val="100000"/>
              </a:lnSpc>
              <a:spcBef>
                <a:spcPts val="1600"/>
              </a:spcBef>
              <a:spcAft>
                <a:spcPts val="0"/>
              </a:spcAft>
              <a:buNone/>
              <a:defRPr sz="1600"/>
            </a:lvl6pPr>
            <a:lvl7pPr lvl="6" rtl="0">
              <a:lnSpc>
                <a:spcPct val="100000"/>
              </a:lnSpc>
              <a:spcBef>
                <a:spcPts val="1600"/>
              </a:spcBef>
              <a:spcAft>
                <a:spcPts val="0"/>
              </a:spcAft>
              <a:buNone/>
              <a:defRPr sz="1600"/>
            </a:lvl7pPr>
            <a:lvl8pPr lvl="7" rtl="0">
              <a:lnSpc>
                <a:spcPct val="100000"/>
              </a:lnSpc>
              <a:spcBef>
                <a:spcPts val="1600"/>
              </a:spcBef>
              <a:spcAft>
                <a:spcPts val="0"/>
              </a:spcAft>
              <a:buNone/>
              <a:defRPr sz="1600"/>
            </a:lvl8pPr>
            <a:lvl9pPr lvl="8" rtl="0">
              <a:lnSpc>
                <a:spcPct val="100000"/>
              </a:lnSpc>
              <a:spcBef>
                <a:spcPts val="1600"/>
              </a:spcBef>
              <a:spcAft>
                <a:spcPts val="1600"/>
              </a:spcAft>
              <a:buNone/>
              <a:defRPr sz="1600"/>
            </a:lvl9pPr>
          </a:lstStyle>
          <a:p>
            <a:endParaRPr/>
          </a:p>
        </p:txBody>
      </p:sp>
      <p:sp>
        <p:nvSpPr>
          <p:cNvPr id="74" name="Google Shape;74;p17"/>
          <p:cNvSpPr txBox="1">
            <a:spLocks noGrp="1"/>
          </p:cNvSpPr>
          <p:nvPr>
            <p:ph type="subTitle" idx="5"/>
          </p:nvPr>
        </p:nvSpPr>
        <p:spPr>
          <a:xfrm>
            <a:off x="1060725" y="3571925"/>
            <a:ext cx="674700" cy="706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4800" b="1">
                <a:solidFill>
                  <a:schemeClr val="accent6"/>
                </a:solidFill>
                <a:latin typeface="Amatic SC"/>
                <a:ea typeface="Amatic SC"/>
                <a:cs typeface="Amatic SC"/>
                <a:sym typeface="Amatic SC"/>
              </a:defRPr>
            </a:lvl1pPr>
            <a:lvl2pPr lvl="1" algn="r" rtl="0">
              <a:lnSpc>
                <a:spcPct val="100000"/>
              </a:lnSpc>
              <a:spcBef>
                <a:spcPts val="1600"/>
              </a:spcBef>
              <a:spcAft>
                <a:spcPts val="0"/>
              </a:spcAft>
              <a:buNone/>
              <a:defRPr sz="4800" b="1">
                <a:solidFill>
                  <a:schemeClr val="accent6"/>
                </a:solidFill>
                <a:latin typeface="Amatic SC"/>
                <a:ea typeface="Amatic SC"/>
                <a:cs typeface="Amatic SC"/>
                <a:sym typeface="Amatic SC"/>
              </a:defRPr>
            </a:lvl2pPr>
            <a:lvl3pPr lvl="2" algn="r" rtl="0">
              <a:lnSpc>
                <a:spcPct val="100000"/>
              </a:lnSpc>
              <a:spcBef>
                <a:spcPts val="1600"/>
              </a:spcBef>
              <a:spcAft>
                <a:spcPts val="0"/>
              </a:spcAft>
              <a:buNone/>
              <a:defRPr sz="4800" b="1">
                <a:solidFill>
                  <a:schemeClr val="accent6"/>
                </a:solidFill>
                <a:latin typeface="Amatic SC"/>
                <a:ea typeface="Amatic SC"/>
                <a:cs typeface="Amatic SC"/>
                <a:sym typeface="Amatic SC"/>
              </a:defRPr>
            </a:lvl3pPr>
            <a:lvl4pPr lvl="3" algn="r" rtl="0">
              <a:lnSpc>
                <a:spcPct val="100000"/>
              </a:lnSpc>
              <a:spcBef>
                <a:spcPts val="1600"/>
              </a:spcBef>
              <a:spcAft>
                <a:spcPts val="0"/>
              </a:spcAft>
              <a:buNone/>
              <a:defRPr sz="4800" b="1">
                <a:solidFill>
                  <a:schemeClr val="accent6"/>
                </a:solidFill>
                <a:latin typeface="Amatic SC"/>
                <a:ea typeface="Amatic SC"/>
                <a:cs typeface="Amatic SC"/>
                <a:sym typeface="Amatic SC"/>
              </a:defRPr>
            </a:lvl4pPr>
            <a:lvl5pPr lvl="4" algn="r" rtl="0">
              <a:lnSpc>
                <a:spcPct val="100000"/>
              </a:lnSpc>
              <a:spcBef>
                <a:spcPts val="1600"/>
              </a:spcBef>
              <a:spcAft>
                <a:spcPts val="0"/>
              </a:spcAft>
              <a:buNone/>
              <a:defRPr sz="4800" b="1">
                <a:solidFill>
                  <a:schemeClr val="accent6"/>
                </a:solidFill>
                <a:latin typeface="Amatic SC"/>
                <a:ea typeface="Amatic SC"/>
                <a:cs typeface="Amatic SC"/>
                <a:sym typeface="Amatic SC"/>
              </a:defRPr>
            </a:lvl5pPr>
            <a:lvl6pPr lvl="5" algn="r" rtl="0">
              <a:lnSpc>
                <a:spcPct val="100000"/>
              </a:lnSpc>
              <a:spcBef>
                <a:spcPts val="1600"/>
              </a:spcBef>
              <a:spcAft>
                <a:spcPts val="0"/>
              </a:spcAft>
              <a:buNone/>
              <a:defRPr sz="4800" b="1">
                <a:solidFill>
                  <a:schemeClr val="accent6"/>
                </a:solidFill>
                <a:latin typeface="Amatic SC"/>
                <a:ea typeface="Amatic SC"/>
                <a:cs typeface="Amatic SC"/>
                <a:sym typeface="Amatic SC"/>
              </a:defRPr>
            </a:lvl6pPr>
            <a:lvl7pPr lvl="6" algn="r" rtl="0">
              <a:lnSpc>
                <a:spcPct val="100000"/>
              </a:lnSpc>
              <a:spcBef>
                <a:spcPts val="1600"/>
              </a:spcBef>
              <a:spcAft>
                <a:spcPts val="0"/>
              </a:spcAft>
              <a:buNone/>
              <a:defRPr sz="4800" b="1">
                <a:solidFill>
                  <a:schemeClr val="accent6"/>
                </a:solidFill>
                <a:latin typeface="Amatic SC"/>
                <a:ea typeface="Amatic SC"/>
                <a:cs typeface="Amatic SC"/>
                <a:sym typeface="Amatic SC"/>
              </a:defRPr>
            </a:lvl7pPr>
            <a:lvl8pPr lvl="7" algn="r" rtl="0">
              <a:lnSpc>
                <a:spcPct val="100000"/>
              </a:lnSpc>
              <a:spcBef>
                <a:spcPts val="1600"/>
              </a:spcBef>
              <a:spcAft>
                <a:spcPts val="0"/>
              </a:spcAft>
              <a:buNone/>
              <a:defRPr sz="4800" b="1">
                <a:solidFill>
                  <a:schemeClr val="accent6"/>
                </a:solidFill>
                <a:latin typeface="Amatic SC"/>
                <a:ea typeface="Amatic SC"/>
                <a:cs typeface="Amatic SC"/>
                <a:sym typeface="Amatic SC"/>
              </a:defRPr>
            </a:lvl8pPr>
            <a:lvl9pPr lvl="8" algn="r" rtl="0">
              <a:lnSpc>
                <a:spcPct val="100000"/>
              </a:lnSpc>
              <a:spcBef>
                <a:spcPts val="1600"/>
              </a:spcBef>
              <a:spcAft>
                <a:spcPts val="1600"/>
              </a:spcAft>
              <a:buNone/>
              <a:defRPr sz="4800" b="1">
                <a:solidFill>
                  <a:schemeClr val="accent6"/>
                </a:solidFill>
                <a:latin typeface="Amatic SC"/>
                <a:ea typeface="Amatic SC"/>
                <a:cs typeface="Amatic SC"/>
                <a:sym typeface="Amatic SC"/>
              </a:defRPr>
            </a:lvl9pPr>
          </a:lstStyle>
          <a:p>
            <a:endParaRPr/>
          </a:p>
        </p:txBody>
      </p:sp>
      <p:sp>
        <p:nvSpPr>
          <p:cNvPr id="75" name="Google Shape;75;p17"/>
          <p:cNvSpPr txBox="1">
            <a:spLocks noGrp="1"/>
          </p:cNvSpPr>
          <p:nvPr>
            <p:ph type="subTitle" idx="6"/>
          </p:nvPr>
        </p:nvSpPr>
        <p:spPr>
          <a:xfrm>
            <a:off x="1887825" y="3571925"/>
            <a:ext cx="2349000" cy="706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600"/>
            </a:lvl1pPr>
            <a:lvl2pPr lvl="1" rtl="0">
              <a:lnSpc>
                <a:spcPct val="100000"/>
              </a:lnSpc>
              <a:spcBef>
                <a:spcPts val="1600"/>
              </a:spcBef>
              <a:spcAft>
                <a:spcPts val="0"/>
              </a:spcAft>
              <a:buNone/>
              <a:defRPr sz="1600"/>
            </a:lvl2pPr>
            <a:lvl3pPr lvl="2" rtl="0">
              <a:lnSpc>
                <a:spcPct val="100000"/>
              </a:lnSpc>
              <a:spcBef>
                <a:spcPts val="1600"/>
              </a:spcBef>
              <a:spcAft>
                <a:spcPts val="0"/>
              </a:spcAft>
              <a:buNone/>
              <a:defRPr sz="1600"/>
            </a:lvl3pPr>
            <a:lvl4pPr lvl="3" rtl="0">
              <a:lnSpc>
                <a:spcPct val="100000"/>
              </a:lnSpc>
              <a:spcBef>
                <a:spcPts val="1600"/>
              </a:spcBef>
              <a:spcAft>
                <a:spcPts val="0"/>
              </a:spcAft>
              <a:buNone/>
              <a:defRPr sz="1600"/>
            </a:lvl4pPr>
            <a:lvl5pPr lvl="4" rtl="0">
              <a:lnSpc>
                <a:spcPct val="100000"/>
              </a:lnSpc>
              <a:spcBef>
                <a:spcPts val="1600"/>
              </a:spcBef>
              <a:spcAft>
                <a:spcPts val="0"/>
              </a:spcAft>
              <a:buNone/>
              <a:defRPr sz="1600"/>
            </a:lvl5pPr>
            <a:lvl6pPr lvl="5" rtl="0">
              <a:lnSpc>
                <a:spcPct val="100000"/>
              </a:lnSpc>
              <a:spcBef>
                <a:spcPts val="1600"/>
              </a:spcBef>
              <a:spcAft>
                <a:spcPts val="0"/>
              </a:spcAft>
              <a:buNone/>
              <a:defRPr sz="1600"/>
            </a:lvl6pPr>
            <a:lvl7pPr lvl="6" rtl="0">
              <a:lnSpc>
                <a:spcPct val="100000"/>
              </a:lnSpc>
              <a:spcBef>
                <a:spcPts val="1600"/>
              </a:spcBef>
              <a:spcAft>
                <a:spcPts val="0"/>
              </a:spcAft>
              <a:buNone/>
              <a:defRPr sz="1600"/>
            </a:lvl7pPr>
            <a:lvl8pPr lvl="7" rtl="0">
              <a:lnSpc>
                <a:spcPct val="100000"/>
              </a:lnSpc>
              <a:spcBef>
                <a:spcPts val="1600"/>
              </a:spcBef>
              <a:spcAft>
                <a:spcPts val="0"/>
              </a:spcAft>
              <a:buNone/>
              <a:defRPr sz="1600"/>
            </a:lvl8pPr>
            <a:lvl9pPr lvl="8" rtl="0">
              <a:lnSpc>
                <a:spcPct val="100000"/>
              </a:lnSpc>
              <a:spcBef>
                <a:spcPts val="1600"/>
              </a:spcBef>
              <a:spcAft>
                <a:spcPts val="1600"/>
              </a:spcAft>
              <a:buNone/>
              <a:defRPr sz="1600"/>
            </a:lvl9pPr>
          </a:lstStyle>
          <a:p>
            <a:endParaRPr/>
          </a:p>
        </p:txBody>
      </p:sp>
      <p:sp>
        <p:nvSpPr>
          <p:cNvPr id="76" name="Google Shape;76;p17"/>
          <p:cNvSpPr txBox="1">
            <a:spLocks noGrp="1"/>
          </p:cNvSpPr>
          <p:nvPr>
            <p:ph type="subTitle" idx="7"/>
          </p:nvPr>
        </p:nvSpPr>
        <p:spPr>
          <a:xfrm>
            <a:off x="1060725" y="2065375"/>
            <a:ext cx="674700" cy="706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4800" b="1">
                <a:solidFill>
                  <a:schemeClr val="accent6"/>
                </a:solidFill>
                <a:latin typeface="Amatic SC"/>
                <a:ea typeface="Amatic SC"/>
                <a:cs typeface="Amatic SC"/>
                <a:sym typeface="Amatic SC"/>
              </a:defRPr>
            </a:lvl1pPr>
            <a:lvl2pPr lvl="1" algn="r" rtl="0">
              <a:lnSpc>
                <a:spcPct val="100000"/>
              </a:lnSpc>
              <a:spcBef>
                <a:spcPts val="1600"/>
              </a:spcBef>
              <a:spcAft>
                <a:spcPts val="0"/>
              </a:spcAft>
              <a:buNone/>
              <a:defRPr sz="4800" b="1">
                <a:solidFill>
                  <a:schemeClr val="accent6"/>
                </a:solidFill>
                <a:latin typeface="Amatic SC"/>
                <a:ea typeface="Amatic SC"/>
                <a:cs typeface="Amatic SC"/>
                <a:sym typeface="Amatic SC"/>
              </a:defRPr>
            </a:lvl2pPr>
            <a:lvl3pPr lvl="2" algn="r" rtl="0">
              <a:lnSpc>
                <a:spcPct val="100000"/>
              </a:lnSpc>
              <a:spcBef>
                <a:spcPts val="1600"/>
              </a:spcBef>
              <a:spcAft>
                <a:spcPts val="0"/>
              </a:spcAft>
              <a:buNone/>
              <a:defRPr sz="4800" b="1">
                <a:solidFill>
                  <a:schemeClr val="accent6"/>
                </a:solidFill>
                <a:latin typeface="Amatic SC"/>
                <a:ea typeface="Amatic SC"/>
                <a:cs typeface="Amatic SC"/>
                <a:sym typeface="Amatic SC"/>
              </a:defRPr>
            </a:lvl3pPr>
            <a:lvl4pPr lvl="3" algn="r" rtl="0">
              <a:lnSpc>
                <a:spcPct val="100000"/>
              </a:lnSpc>
              <a:spcBef>
                <a:spcPts val="1600"/>
              </a:spcBef>
              <a:spcAft>
                <a:spcPts val="0"/>
              </a:spcAft>
              <a:buNone/>
              <a:defRPr sz="4800" b="1">
                <a:solidFill>
                  <a:schemeClr val="accent6"/>
                </a:solidFill>
                <a:latin typeface="Amatic SC"/>
                <a:ea typeface="Amatic SC"/>
                <a:cs typeface="Amatic SC"/>
                <a:sym typeface="Amatic SC"/>
              </a:defRPr>
            </a:lvl4pPr>
            <a:lvl5pPr lvl="4" algn="r" rtl="0">
              <a:lnSpc>
                <a:spcPct val="100000"/>
              </a:lnSpc>
              <a:spcBef>
                <a:spcPts val="1600"/>
              </a:spcBef>
              <a:spcAft>
                <a:spcPts val="0"/>
              </a:spcAft>
              <a:buNone/>
              <a:defRPr sz="4800" b="1">
                <a:solidFill>
                  <a:schemeClr val="accent6"/>
                </a:solidFill>
                <a:latin typeface="Amatic SC"/>
                <a:ea typeface="Amatic SC"/>
                <a:cs typeface="Amatic SC"/>
                <a:sym typeface="Amatic SC"/>
              </a:defRPr>
            </a:lvl5pPr>
            <a:lvl6pPr lvl="5" algn="r" rtl="0">
              <a:lnSpc>
                <a:spcPct val="100000"/>
              </a:lnSpc>
              <a:spcBef>
                <a:spcPts val="1600"/>
              </a:spcBef>
              <a:spcAft>
                <a:spcPts val="0"/>
              </a:spcAft>
              <a:buNone/>
              <a:defRPr sz="4800" b="1">
                <a:solidFill>
                  <a:schemeClr val="accent6"/>
                </a:solidFill>
                <a:latin typeface="Amatic SC"/>
                <a:ea typeface="Amatic SC"/>
                <a:cs typeface="Amatic SC"/>
                <a:sym typeface="Amatic SC"/>
              </a:defRPr>
            </a:lvl6pPr>
            <a:lvl7pPr lvl="6" algn="r" rtl="0">
              <a:lnSpc>
                <a:spcPct val="100000"/>
              </a:lnSpc>
              <a:spcBef>
                <a:spcPts val="1600"/>
              </a:spcBef>
              <a:spcAft>
                <a:spcPts val="0"/>
              </a:spcAft>
              <a:buNone/>
              <a:defRPr sz="4800" b="1">
                <a:solidFill>
                  <a:schemeClr val="accent6"/>
                </a:solidFill>
                <a:latin typeface="Amatic SC"/>
                <a:ea typeface="Amatic SC"/>
                <a:cs typeface="Amatic SC"/>
                <a:sym typeface="Amatic SC"/>
              </a:defRPr>
            </a:lvl7pPr>
            <a:lvl8pPr lvl="7" algn="r" rtl="0">
              <a:lnSpc>
                <a:spcPct val="100000"/>
              </a:lnSpc>
              <a:spcBef>
                <a:spcPts val="1600"/>
              </a:spcBef>
              <a:spcAft>
                <a:spcPts val="0"/>
              </a:spcAft>
              <a:buNone/>
              <a:defRPr sz="4800" b="1">
                <a:solidFill>
                  <a:schemeClr val="accent6"/>
                </a:solidFill>
                <a:latin typeface="Amatic SC"/>
                <a:ea typeface="Amatic SC"/>
                <a:cs typeface="Amatic SC"/>
                <a:sym typeface="Amatic SC"/>
              </a:defRPr>
            </a:lvl8pPr>
            <a:lvl9pPr lvl="8" algn="r" rtl="0">
              <a:lnSpc>
                <a:spcPct val="100000"/>
              </a:lnSpc>
              <a:spcBef>
                <a:spcPts val="1600"/>
              </a:spcBef>
              <a:spcAft>
                <a:spcPts val="1600"/>
              </a:spcAft>
              <a:buNone/>
              <a:defRPr sz="4800" b="1">
                <a:solidFill>
                  <a:schemeClr val="accent6"/>
                </a:solidFill>
                <a:latin typeface="Amatic SC"/>
                <a:ea typeface="Amatic SC"/>
                <a:cs typeface="Amatic SC"/>
                <a:sym typeface="Amatic SC"/>
              </a:defRPr>
            </a:lvl9pPr>
          </a:lstStyle>
          <a:p>
            <a:endParaRPr/>
          </a:p>
        </p:txBody>
      </p:sp>
      <p:sp>
        <p:nvSpPr>
          <p:cNvPr id="77" name="Google Shape;77;p17"/>
          <p:cNvSpPr txBox="1">
            <a:spLocks noGrp="1"/>
          </p:cNvSpPr>
          <p:nvPr>
            <p:ph type="subTitle" idx="8"/>
          </p:nvPr>
        </p:nvSpPr>
        <p:spPr>
          <a:xfrm>
            <a:off x="1887825" y="2065375"/>
            <a:ext cx="2349000" cy="706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600"/>
            </a:lvl1pPr>
            <a:lvl2pPr lvl="1" rtl="0">
              <a:lnSpc>
                <a:spcPct val="100000"/>
              </a:lnSpc>
              <a:spcBef>
                <a:spcPts val="1600"/>
              </a:spcBef>
              <a:spcAft>
                <a:spcPts val="0"/>
              </a:spcAft>
              <a:buNone/>
              <a:defRPr sz="1600"/>
            </a:lvl2pPr>
            <a:lvl3pPr lvl="2" rtl="0">
              <a:lnSpc>
                <a:spcPct val="100000"/>
              </a:lnSpc>
              <a:spcBef>
                <a:spcPts val="1600"/>
              </a:spcBef>
              <a:spcAft>
                <a:spcPts val="0"/>
              </a:spcAft>
              <a:buNone/>
              <a:defRPr sz="1600"/>
            </a:lvl3pPr>
            <a:lvl4pPr lvl="3" rtl="0">
              <a:lnSpc>
                <a:spcPct val="100000"/>
              </a:lnSpc>
              <a:spcBef>
                <a:spcPts val="1600"/>
              </a:spcBef>
              <a:spcAft>
                <a:spcPts val="0"/>
              </a:spcAft>
              <a:buNone/>
              <a:defRPr sz="1600"/>
            </a:lvl4pPr>
            <a:lvl5pPr lvl="4" rtl="0">
              <a:lnSpc>
                <a:spcPct val="100000"/>
              </a:lnSpc>
              <a:spcBef>
                <a:spcPts val="1600"/>
              </a:spcBef>
              <a:spcAft>
                <a:spcPts val="0"/>
              </a:spcAft>
              <a:buNone/>
              <a:defRPr sz="1600"/>
            </a:lvl5pPr>
            <a:lvl6pPr lvl="5" rtl="0">
              <a:lnSpc>
                <a:spcPct val="100000"/>
              </a:lnSpc>
              <a:spcBef>
                <a:spcPts val="1600"/>
              </a:spcBef>
              <a:spcAft>
                <a:spcPts val="0"/>
              </a:spcAft>
              <a:buNone/>
              <a:defRPr sz="1600"/>
            </a:lvl6pPr>
            <a:lvl7pPr lvl="6" rtl="0">
              <a:lnSpc>
                <a:spcPct val="100000"/>
              </a:lnSpc>
              <a:spcBef>
                <a:spcPts val="1600"/>
              </a:spcBef>
              <a:spcAft>
                <a:spcPts val="0"/>
              </a:spcAft>
              <a:buNone/>
              <a:defRPr sz="1600"/>
            </a:lvl7pPr>
            <a:lvl8pPr lvl="7" rtl="0">
              <a:lnSpc>
                <a:spcPct val="100000"/>
              </a:lnSpc>
              <a:spcBef>
                <a:spcPts val="1600"/>
              </a:spcBef>
              <a:spcAft>
                <a:spcPts val="0"/>
              </a:spcAft>
              <a:buNone/>
              <a:defRPr sz="1600"/>
            </a:lvl8pPr>
            <a:lvl9pPr lvl="8" rtl="0">
              <a:lnSpc>
                <a:spcPct val="100000"/>
              </a:lnSpc>
              <a:spcBef>
                <a:spcPts val="1600"/>
              </a:spcBef>
              <a:spcAft>
                <a:spcPts val="1600"/>
              </a:spcAft>
              <a:buNone/>
              <a:defRPr sz="16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1">
  <p:cSld name="CUSTOM_1_1_2">
    <p:bg>
      <p:bgPr>
        <a:blipFill>
          <a:blip r:embed="rId2">
            <a:alphaModFix/>
          </a:blip>
          <a:stretch>
            <a:fillRect/>
          </a:stretch>
        </a:blipFill>
        <a:effectLst/>
      </p:bgPr>
    </p:bg>
    <p:spTree>
      <p:nvGrpSpPr>
        <p:cNvPr id="1" name="Shape 78"/>
        <p:cNvGrpSpPr/>
        <p:nvPr/>
      </p:nvGrpSpPr>
      <p:grpSpPr>
        <a:xfrm>
          <a:off x="0" y="0"/>
          <a:ext cx="0" cy="0"/>
          <a:chOff x="0" y="0"/>
          <a:chExt cx="0" cy="0"/>
        </a:xfrm>
      </p:grpSpPr>
      <p:sp>
        <p:nvSpPr>
          <p:cNvPr id="79" name="Google Shape;79;p18"/>
          <p:cNvSpPr txBox="1">
            <a:spLocks noGrp="1"/>
          </p:cNvSpPr>
          <p:nvPr>
            <p:ph type="subTitle" idx="1"/>
          </p:nvPr>
        </p:nvSpPr>
        <p:spPr>
          <a:xfrm>
            <a:off x="846624" y="3446468"/>
            <a:ext cx="2154000" cy="754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algn="ctr" rtl="0">
              <a:lnSpc>
                <a:spcPct val="100000"/>
              </a:lnSpc>
              <a:spcBef>
                <a:spcPts val="1600"/>
              </a:spcBef>
              <a:spcAft>
                <a:spcPts val="0"/>
              </a:spcAft>
              <a:buNone/>
              <a:defRPr sz="1600"/>
            </a:lvl2pPr>
            <a:lvl3pPr lvl="2" algn="ctr" rtl="0">
              <a:lnSpc>
                <a:spcPct val="100000"/>
              </a:lnSpc>
              <a:spcBef>
                <a:spcPts val="1600"/>
              </a:spcBef>
              <a:spcAft>
                <a:spcPts val="0"/>
              </a:spcAft>
              <a:buNone/>
              <a:defRPr sz="1600"/>
            </a:lvl3pPr>
            <a:lvl4pPr lvl="3" algn="ctr" rtl="0">
              <a:lnSpc>
                <a:spcPct val="100000"/>
              </a:lnSpc>
              <a:spcBef>
                <a:spcPts val="1600"/>
              </a:spcBef>
              <a:spcAft>
                <a:spcPts val="0"/>
              </a:spcAft>
              <a:buNone/>
              <a:defRPr sz="1600"/>
            </a:lvl4pPr>
            <a:lvl5pPr lvl="4" algn="ctr" rtl="0">
              <a:lnSpc>
                <a:spcPct val="100000"/>
              </a:lnSpc>
              <a:spcBef>
                <a:spcPts val="1600"/>
              </a:spcBef>
              <a:spcAft>
                <a:spcPts val="0"/>
              </a:spcAft>
              <a:buNone/>
              <a:defRPr sz="1600"/>
            </a:lvl5pPr>
            <a:lvl6pPr lvl="5" algn="ctr" rtl="0">
              <a:lnSpc>
                <a:spcPct val="100000"/>
              </a:lnSpc>
              <a:spcBef>
                <a:spcPts val="1600"/>
              </a:spcBef>
              <a:spcAft>
                <a:spcPts val="0"/>
              </a:spcAft>
              <a:buNone/>
              <a:defRPr sz="1600"/>
            </a:lvl6pPr>
            <a:lvl7pPr lvl="6" algn="ctr" rtl="0">
              <a:lnSpc>
                <a:spcPct val="100000"/>
              </a:lnSpc>
              <a:spcBef>
                <a:spcPts val="1600"/>
              </a:spcBef>
              <a:spcAft>
                <a:spcPts val="0"/>
              </a:spcAft>
              <a:buNone/>
              <a:defRPr sz="1600"/>
            </a:lvl7pPr>
            <a:lvl8pPr lvl="7" algn="ctr" rtl="0">
              <a:lnSpc>
                <a:spcPct val="100000"/>
              </a:lnSpc>
              <a:spcBef>
                <a:spcPts val="1600"/>
              </a:spcBef>
              <a:spcAft>
                <a:spcPts val="0"/>
              </a:spcAft>
              <a:buNone/>
              <a:defRPr sz="1600"/>
            </a:lvl8pPr>
            <a:lvl9pPr lvl="8" algn="ctr" rtl="0">
              <a:lnSpc>
                <a:spcPct val="100000"/>
              </a:lnSpc>
              <a:spcBef>
                <a:spcPts val="1600"/>
              </a:spcBef>
              <a:spcAft>
                <a:spcPts val="1600"/>
              </a:spcAft>
              <a:buNone/>
              <a:defRPr sz="1600"/>
            </a:lvl9pPr>
          </a:lstStyle>
          <a:p>
            <a:endParaRPr/>
          </a:p>
        </p:txBody>
      </p:sp>
      <p:sp>
        <p:nvSpPr>
          <p:cNvPr id="80" name="Google Shape;80;p18"/>
          <p:cNvSpPr txBox="1">
            <a:spLocks noGrp="1"/>
          </p:cNvSpPr>
          <p:nvPr>
            <p:ph type="subTitle" idx="2"/>
          </p:nvPr>
        </p:nvSpPr>
        <p:spPr>
          <a:xfrm>
            <a:off x="3500484" y="3446468"/>
            <a:ext cx="2154000" cy="754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algn="ctr" rtl="0">
              <a:lnSpc>
                <a:spcPct val="100000"/>
              </a:lnSpc>
              <a:spcBef>
                <a:spcPts val="1600"/>
              </a:spcBef>
              <a:spcAft>
                <a:spcPts val="0"/>
              </a:spcAft>
              <a:buNone/>
              <a:defRPr sz="1600"/>
            </a:lvl2pPr>
            <a:lvl3pPr lvl="2" algn="ctr" rtl="0">
              <a:lnSpc>
                <a:spcPct val="100000"/>
              </a:lnSpc>
              <a:spcBef>
                <a:spcPts val="1600"/>
              </a:spcBef>
              <a:spcAft>
                <a:spcPts val="0"/>
              </a:spcAft>
              <a:buNone/>
              <a:defRPr sz="1600"/>
            </a:lvl3pPr>
            <a:lvl4pPr lvl="3" algn="ctr" rtl="0">
              <a:lnSpc>
                <a:spcPct val="100000"/>
              </a:lnSpc>
              <a:spcBef>
                <a:spcPts val="1600"/>
              </a:spcBef>
              <a:spcAft>
                <a:spcPts val="0"/>
              </a:spcAft>
              <a:buNone/>
              <a:defRPr sz="1600"/>
            </a:lvl4pPr>
            <a:lvl5pPr lvl="4" algn="ctr" rtl="0">
              <a:lnSpc>
                <a:spcPct val="100000"/>
              </a:lnSpc>
              <a:spcBef>
                <a:spcPts val="1600"/>
              </a:spcBef>
              <a:spcAft>
                <a:spcPts val="0"/>
              </a:spcAft>
              <a:buNone/>
              <a:defRPr sz="1600"/>
            </a:lvl5pPr>
            <a:lvl6pPr lvl="5" algn="ctr" rtl="0">
              <a:lnSpc>
                <a:spcPct val="100000"/>
              </a:lnSpc>
              <a:spcBef>
                <a:spcPts val="1600"/>
              </a:spcBef>
              <a:spcAft>
                <a:spcPts val="0"/>
              </a:spcAft>
              <a:buNone/>
              <a:defRPr sz="1600"/>
            </a:lvl6pPr>
            <a:lvl7pPr lvl="6" algn="ctr" rtl="0">
              <a:lnSpc>
                <a:spcPct val="100000"/>
              </a:lnSpc>
              <a:spcBef>
                <a:spcPts val="1600"/>
              </a:spcBef>
              <a:spcAft>
                <a:spcPts val="0"/>
              </a:spcAft>
              <a:buNone/>
              <a:defRPr sz="1600"/>
            </a:lvl7pPr>
            <a:lvl8pPr lvl="7" algn="ctr" rtl="0">
              <a:lnSpc>
                <a:spcPct val="100000"/>
              </a:lnSpc>
              <a:spcBef>
                <a:spcPts val="1600"/>
              </a:spcBef>
              <a:spcAft>
                <a:spcPts val="0"/>
              </a:spcAft>
              <a:buNone/>
              <a:defRPr sz="1600"/>
            </a:lvl8pPr>
            <a:lvl9pPr lvl="8" algn="ctr" rtl="0">
              <a:lnSpc>
                <a:spcPct val="100000"/>
              </a:lnSpc>
              <a:spcBef>
                <a:spcPts val="1600"/>
              </a:spcBef>
              <a:spcAft>
                <a:spcPts val="1600"/>
              </a:spcAft>
              <a:buNone/>
              <a:defRPr sz="1600"/>
            </a:lvl9pPr>
          </a:lstStyle>
          <a:p>
            <a:endParaRPr/>
          </a:p>
        </p:txBody>
      </p:sp>
      <p:sp>
        <p:nvSpPr>
          <p:cNvPr id="81" name="Google Shape;81;p18"/>
          <p:cNvSpPr txBox="1">
            <a:spLocks noGrp="1"/>
          </p:cNvSpPr>
          <p:nvPr>
            <p:ph type="subTitle" idx="3"/>
          </p:nvPr>
        </p:nvSpPr>
        <p:spPr>
          <a:xfrm>
            <a:off x="6154325" y="3446468"/>
            <a:ext cx="2154000" cy="754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algn="ctr" rtl="0">
              <a:lnSpc>
                <a:spcPct val="100000"/>
              </a:lnSpc>
              <a:spcBef>
                <a:spcPts val="1600"/>
              </a:spcBef>
              <a:spcAft>
                <a:spcPts val="0"/>
              </a:spcAft>
              <a:buNone/>
              <a:defRPr sz="1600"/>
            </a:lvl2pPr>
            <a:lvl3pPr lvl="2" algn="ctr" rtl="0">
              <a:lnSpc>
                <a:spcPct val="100000"/>
              </a:lnSpc>
              <a:spcBef>
                <a:spcPts val="1600"/>
              </a:spcBef>
              <a:spcAft>
                <a:spcPts val="0"/>
              </a:spcAft>
              <a:buNone/>
              <a:defRPr sz="1600"/>
            </a:lvl3pPr>
            <a:lvl4pPr lvl="3" algn="ctr" rtl="0">
              <a:lnSpc>
                <a:spcPct val="100000"/>
              </a:lnSpc>
              <a:spcBef>
                <a:spcPts val="1600"/>
              </a:spcBef>
              <a:spcAft>
                <a:spcPts val="0"/>
              </a:spcAft>
              <a:buNone/>
              <a:defRPr sz="1600"/>
            </a:lvl4pPr>
            <a:lvl5pPr lvl="4" algn="ctr" rtl="0">
              <a:lnSpc>
                <a:spcPct val="100000"/>
              </a:lnSpc>
              <a:spcBef>
                <a:spcPts val="1600"/>
              </a:spcBef>
              <a:spcAft>
                <a:spcPts val="0"/>
              </a:spcAft>
              <a:buNone/>
              <a:defRPr sz="1600"/>
            </a:lvl5pPr>
            <a:lvl6pPr lvl="5" algn="ctr" rtl="0">
              <a:lnSpc>
                <a:spcPct val="100000"/>
              </a:lnSpc>
              <a:spcBef>
                <a:spcPts val="1600"/>
              </a:spcBef>
              <a:spcAft>
                <a:spcPts val="0"/>
              </a:spcAft>
              <a:buNone/>
              <a:defRPr sz="1600"/>
            </a:lvl6pPr>
            <a:lvl7pPr lvl="6" algn="ctr" rtl="0">
              <a:lnSpc>
                <a:spcPct val="100000"/>
              </a:lnSpc>
              <a:spcBef>
                <a:spcPts val="1600"/>
              </a:spcBef>
              <a:spcAft>
                <a:spcPts val="0"/>
              </a:spcAft>
              <a:buNone/>
              <a:defRPr sz="1600"/>
            </a:lvl7pPr>
            <a:lvl8pPr lvl="7" algn="ctr" rtl="0">
              <a:lnSpc>
                <a:spcPct val="100000"/>
              </a:lnSpc>
              <a:spcBef>
                <a:spcPts val="1600"/>
              </a:spcBef>
              <a:spcAft>
                <a:spcPts val="0"/>
              </a:spcAft>
              <a:buNone/>
              <a:defRPr sz="1600"/>
            </a:lvl8pPr>
            <a:lvl9pPr lvl="8" algn="ctr" rtl="0">
              <a:lnSpc>
                <a:spcPct val="100000"/>
              </a:lnSpc>
              <a:spcBef>
                <a:spcPts val="1600"/>
              </a:spcBef>
              <a:spcAft>
                <a:spcPts val="1600"/>
              </a:spcAft>
              <a:buNone/>
              <a:defRPr sz="1600"/>
            </a:lvl9pPr>
          </a:lstStyle>
          <a:p>
            <a:endParaRPr/>
          </a:p>
        </p:txBody>
      </p:sp>
      <p:sp>
        <p:nvSpPr>
          <p:cNvPr id="82" name="Google Shape;82;p18"/>
          <p:cNvSpPr txBox="1">
            <a:spLocks noGrp="1"/>
          </p:cNvSpPr>
          <p:nvPr>
            <p:ph type="subTitle" idx="4"/>
          </p:nvPr>
        </p:nvSpPr>
        <p:spPr>
          <a:xfrm>
            <a:off x="846624" y="2915464"/>
            <a:ext cx="2154000" cy="5310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None/>
              <a:defRPr sz="3000" b="1">
                <a:solidFill>
                  <a:schemeClr val="accent4"/>
                </a:solidFill>
                <a:latin typeface="Amatic SC"/>
                <a:ea typeface="Amatic SC"/>
                <a:cs typeface="Amatic SC"/>
                <a:sym typeface="Amatic SC"/>
              </a:defRPr>
            </a:lvl1pPr>
            <a:lvl2pPr lvl="1" algn="ctr" rtl="0">
              <a:lnSpc>
                <a:spcPct val="100000"/>
              </a:lnSpc>
              <a:spcBef>
                <a:spcPts val="1600"/>
              </a:spcBef>
              <a:spcAft>
                <a:spcPts val="0"/>
              </a:spcAft>
              <a:buNone/>
              <a:defRPr sz="3000" b="1">
                <a:solidFill>
                  <a:schemeClr val="accent4"/>
                </a:solidFill>
                <a:latin typeface="Amatic SC"/>
                <a:ea typeface="Amatic SC"/>
                <a:cs typeface="Amatic SC"/>
                <a:sym typeface="Amatic SC"/>
              </a:defRPr>
            </a:lvl2pPr>
            <a:lvl3pPr lvl="2" algn="ctr" rtl="0">
              <a:lnSpc>
                <a:spcPct val="100000"/>
              </a:lnSpc>
              <a:spcBef>
                <a:spcPts val="1600"/>
              </a:spcBef>
              <a:spcAft>
                <a:spcPts val="0"/>
              </a:spcAft>
              <a:buNone/>
              <a:defRPr sz="3000" b="1">
                <a:solidFill>
                  <a:schemeClr val="accent4"/>
                </a:solidFill>
                <a:latin typeface="Amatic SC"/>
                <a:ea typeface="Amatic SC"/>
                <a:cs typeface="Amatic SC"/>
                <a:sym typeface="Amatic SC"/>
              </a:defRPr>
            </a:lvl3pPr>
            <a:lvl4pPr lvl="3" algn="ctr" rtl="0">
              <a:lnSpc>
                <a:spcPct val="100000"/>
              </a:lnSpc>
              <a:spcBef>
                <a:spcPts val="1600"/>
              </a:spcBef>
              <a:spcAft>
                <a:spcPts val="0"/>
              </a:spcAft>
              <a:buNone/>
              <a:defRPr sz="3000" b="1">
                <a:solidFill>
                  <a:schemeClr val="accent4"/>
                </a:solidFill>
                <a:latin typeface="Amatic SC"/>
                <a:ea typeface="Amatic SC"/>
                <a:cs typeface="Amatic SC"/>
                <a:sym typeface="Amatic SC"/>
              </a:defRPr>
            </a:lvl4pPr>
            <a:lvl5pPr lvl="4" algn="ctr" rtl="0">
              <a:lnSpc>
                <a:spcPct val="100000"/>
              </a:lnSpc>
              <a:spcBef>
                <a:spcPts val="1600"/>
              </a:spcBef>
              <a:spcAft>
                <a:spcPts val="0"/>
              </a:spcAft>
              <a:buNone/>
              <a:defRPr sz="3000" b="1">
                <a:solidFill>
                  <a:schemeClr val="accent4"/>
                </a:solidFill>
                <a:latin typeface="Amatic SC"/>
                <a:ea typeface="Amatic SC"/>
                <a:cs typeface="Amatic SC"/>
                <a:sym typeface="Amatic SC"/>
              </a:defRPr>
            </a:lvl5pPr>
            <a:lvl6pPr lvl="5" algn="ctr" rtl="0">
              <a:lnSpc>
                <a:spcPct val="100000"/>
              </a:lnSpc>
              <a:spcBef>
                <a:spcPts val="1600"/>
              </a:spcBef>
              <a:spcAft>
                <a:spcPts val="0"/>
              </a:spcAft>
              <a:buNone/>
              <a:defRPr sz="3000" b="1">
                <a:solidFill>
                  <a:schemeClr val="accent4"/>
                </a:solidFill>
                <a:latin typeface="Amatic SC"/>
                <a:ea typeface="Amatic SC"/>
                <a:cs typeface="Amatic SC"/>
                <a:sym typeface="Amatic SC"/>
              </a:defRPr>
            </a:lvl6pPr>
            <a:lvl7pPr lvl="6" algn="ctr" rtl="0">
              <a:lnSpc>
                <a:spcPct val="100000"/>
              </a:lnSpc>
              <a:spcBef>
                <a:spcPts val="1600"/>
              </a:spcBef>
              <a:spcAft>
                <a:spcPts val="0"/>
              </a:spcAft>
              <a:buNone/>
              <a:defRPr sz="3000" b="1">
                <a:solidFill>
                  <a:schemeClr val="accent4"/>
                </a:solidFill>
                <a:latin typeface="Amatic SC"/>
                <a:ea typeface="Amatic SC"/>
                <a:cs typeface="Amatic SC"/>
                <a:sym typeface="Amatic SC"/>
              </a:defRPr>
            </a:lvl7pPr>
            <a:lvl8pPr lvl="7" algn="ctr" rtl="0">
              <a:lnSpc>
                <a:spcPct val="100000"/>
              </a:lnSpc>
              <a:spcBef>
                <a:spcPts val="1600"/>
              </a:spcBef>
              <a:spcAft>
                <a:spcPts val="0"/>
              </a:spcAft>
              <a:buNone/>
              <a:defRPr sz="3000" b="1">
                <a:solidFill>
                  <a:schemeClr val="accent4"/>
                </a:solidFill>
                <a:latin typeface="Amatic SC"/>
                <a:ea typeface="Amatic SC"/>
                <a:cs typeface="Amatic SC"/>
                <a:sym typeface="Amatic SC"/>
              </a:defRPr>
            </a:lvl8pPr>
            <a:lvl9pPr lvl="8" algn="ctr" rtl="0">
              <a:lnSpc>
                <a:spcPct val="100000"/>
              </a:lnSpc>
              <a:spcBef>
                <a:spcPts val="1600"/>
              </a:spcBef>
              <a:spcAft>
                <a:spcPts val="1600"/>
              </a:spcAft>
              <a:buNone/>
              <a:defRPr sz="3000" b="1">
                <a:solidFill>
                  <a:schemeClr val="accent4"/>
                </a:solidFill>
                <a:latin typeface="Amatic SC"/>
                <a:ea typeface="Amatic SC"/>
                <a:cs typeface="Amatic SC"/>
                <a:sym typeface="Amatic SC"/>
              </a:defRPr>
            </a:lvl9pPr>
          </a:lstStyle>
          <a:p>
            <a:endParaRPr/>
          </a:p>
        </p:txBody>
      </p:sp>
      <p:sp>
        <p:nvSpPr>
          <p:cNvPr id="83" name="Google Shape;83;p18"/>
          <p:cNvSpPr txBox="1">
            <a:spLocks noGrp="1"/>
          </p:cNvSpPr>
          <p:nvPr>
            <p:ph type="subTitle" idx="5"/>
          </p:nvPr>
        </p:nvSpPr>
        <p:spPr>
          <a:xfrm>
            <a:off x="3500484" y="2915464"/>
            <a:ext cx="2154000" cy="5310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None/>
              <a:defRPr sz="3000" b="1">
                <a:solidFill>
                  <a:schemeClr val="accent6"/>
                </a:solidFill>
                <a:latin typeface="Amatic SC"/>
                <a:ea typeface="Amatic SC"/>
                <a:cs typeface="Amatic SC"/>
                <a:sym typeface="Amatic SC"/>
              </a:defRPr>
            </a:lvl1pPr>
            <a:lvl2pPr lvl="1"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2pPr>
            <a:lvl3pPr lvl="2"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3pPr>
            <a:lvl4pPr lvl="3"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4pPr>
            <a:lvl5pPr lvl="4"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5pPr>
            <a:lvl6pPr lvl="5"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6pPr>
            <a:lvl7pPr lvl="6"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7pPr>
            <a:lvl8pPr lvl="7"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8pPr>
            <a:lvl9pPr lvl="8" algn="ctr" rtl="0">
              <a:lnSpc>
                <a:spcPct val="100000"/>
              </a:lnSpc>
              <a:spcBef>
                <a:spcPts val="1600"/>
              </a:spcBef>
              <a:spcAft>
                <a:spcPts val="1600"/>
              </a:spcAft>
              <a:buNone/>
              <a:defRPr sz="3000" b="1">
                <a:solidFill>
                  <a:schemeClr val="accent6"/>
                </a:solidFill>
                <a:latin typeface="Amatic SC"/>
                <a:ea typeface="Amatic SC"/>
                <a:cs typeface="Amatic SC"/>
                <a:sym typeface="Amatic SC"/>
              </a:defRPr>
            </a:lvl9pPr>
          </a:lstStyle>
          <a:p>
            <a:endParaRPr/>
          </a:p>
        </p:txBody>
      </p:sp>
      <p:sp>
        <p:nvSpPr>
          <p:cNvPr id="84" name="Google Shape;84;p18"/>
          <p:cNvSpPr txBox="1">
            <a:spLocks noGrp="1"/>
          </p:cNvSpPr>
          <p:nvPr>
            <p:ph type="subTitle" idx="6"/>
          </p:nvPr>
        </p:nvSpPr>
        <p:spPr>
          <a:xfrm>
            <a:off x="6154324" y="2915464"/>
            <a:ext cx="2154000" cy="531000"/>
          </a:xfrm>
          <a:prstGeom prst="rect">
            <a:avLst/>
          </a:prstGeom>
          <a:noFill/>
        </p:spPr>
        <p:txBody>
          <a:bodyPr spcFirstLastPara="1" wrap="square" lIns="91425" tIns="91425" rIns="91425" bIns="91425" anchor="b" anchorCtr="0">
            <a:noAutofit/>
          </a:bodyPr>
          <a:lstStyle>
            <a:lvl1pPr lvl="0" algn="ctr" rtl="0">
              <a:lnSpc>
                <a:spcPct val="100000"/>
              </a:lnSpc>
              <a:spcBef>
                <a:spcPts val="0"/>
              </a:spcBef>
              <a:spcAft>
                <a:spcPts val="0"/>
              </a:spcAft>
              <a:buNone/>
              <a:defRPr sz="3000" b="1">
                <a:solidFill>
                  <a:schemeClr val="accent2"/>
                </a:solidFill>
                <a:latin typeface="Amatic SC"/>
                <a:ea typeface="Amatic SC"/>
                <a:cs typeface="Amatic SC"/>
                <a:sym typeface="Amatic SC"/>
              </a:defRPr>
            </a:lvl1pPr>
            <a:lvl2pPr lvl="1" algn="ctr" rtl="0">
              <a:lnSpc>
                <a:spcPct val="100000"/>
              </a:lnSpc>
              <a:spcBef>
                <a:spcPts val="1600"/>
              </a:spcBef>
              <a:spcAft>
                <a:spcPts val="0"/>
              </a:spcAft>
              <a:buNone/>
              <a:defRPr sz="3000" b="1">
                <a:solidFill>
                  <a:schemeClr val="accent2"/>
                </a:solidFill>
                <a:latin typeface="Amatic SC"/>
                <a:ea typeface="Amatic SC"/>
                <a:cs typeface="Amatic SC"/>
                <a:sym typeface="Amatic SC"/>
              </a:defRPr>
            </a:lvl2pPr>
            <a:lvl3pPr lvl="2" algn="ctr" rtl="0">
              <a:lnSpc>
                <a:spcPct val="100000"/>
              </a:lnSpc>
              <a:spcBef>
                <a:spcPts val="1600"/>
              </a:spcBef>
              <a:spcAft>
                <a:spcPts val="0"/>
              </a:spcAft>
              <a:buNone/>
              <a:defRPr sz="3000" b="1">
                <a:solidFill>
                  <a:schemeClr val="accent2"/>
                </a:solidFill>
                <a:latin typeface="Amatic SC"/>
                <a:ea typeface="Amatic SC"/>
                <a:cs typeface="Amatic SC"/>
                <a:sym typeface="Amatic SC"/>
              </a:defRPr>
            </a:lvl3pPr>
            <a:lvl4pPr lvl="3" algn="ctr" rtl="0">
              <a:lnSpc>
                <a:spcPct val="100000"/>
              </a:lnSpc>
              <a:spcBef>
                <a:spcPts val="1600"/>
              </a:spcBef>
              <a:spcAft>
                <a:spcPts val="0"/>
              </a:spcAft>
              <a:buNone/>
              <a:defRPr sz="3000" b="1">
                <a:solidFill>
                  <a:schemeClr val="accent2"/>
                </a:solidFill>
                <a:latin typeface="Amatic SC"/>
                <a:ea typeface="Amatic SC"/>
                <a:cs typeface="Amatic SC"/>
                <a:sym typeface="Amatic SC"/>
              </a:defRPr>
            </a:lvl4pPr>
            <a:lvl5pPr lvl="4" algn="ctr" rtl="0">
              <a:lnSpc>
                <a:spcPct val="100000"/>
              </a:lnSpc>
              <a:spcBef>
                <a:spcPts val="1600"/>
              </a:spcBef>
              <a:spcAft>
                <a:spcPts val="0"/>
              </a:spcAft>
              <a:buNone/>
              <a:defRPr sz="3000" b="1">
                <a:solidFill>
                  <a:schemeClr val="accent2"/>
                </a:solidFill>
                <a:latin typeface="Amatic SC"/>
                <a:ea typeface="Amatic SC"/>
                <a:cs typeface="Amatic SC"/>
                <a:sym typeface="Amatic SC"/>
              </a:defRPr>
            </a:lvl5pPr>
            <a:lvl6pPr lvl="5" algn="ctr" rtl="0">
              <a:lnSpc>
                <a:spcPct val="100000"/>
              </a:lnSpc>
              <a:spcBef>
                <a:spcPts val="1600"/>
              </a:spcBef>
              <a:spcAft>
                <a:spcPts val="0"/>
              </a:spcAft>
              <a:buNone/>
              <a:defRPr sz="3000" b="1">
                <a:solidFill>
                  <a:schemeClr val="accent2"/>
                </a:solidFill>
                <a:latin typeface="Amatic SC"/>
                <a:ea typeface="Amatic SC"/>
                <a:cs typeface="Amatic SC"/>
                <a:sym typeface="Amatic SC"/>
              </a:defRPr>
            </a:lvl6pPr>
            <a:lvl7pPr lvl="6" algn="ctr" rtl="0">
              <a:lnSpc>
                <a:spcPct val="100000"/>
              </a:lnSpc>
              <a:spcBef>
                <a:spcPts val="1600"/>
              </a:spcBef>
              <a:spcAft>
                <a:spcPts val="0"/>
              </a:spcAft>
              <a:buNone/>
              <a:defRPr sz="3000" b="1">
                <a:solidFill>
                  <a:schemeClr val="accent2"/>
                </a:solidFill>
                <a:latin typeface="Amatic SC"/>
                <a:ea typeface="Amatic SC"/>
                <a:cs typeface="Amatic SC"/>
                <a:sym typeface="Amatic SC"/>
              </a:defRPr>
            </a:lvl7pPr>
            <a:lvl8pPr lvl="7" algn="ctr" rtl="0">
              <a:lnSpc>
                <a:spcPct val="100000"/>
              </a:lnSpc>
              <a:spcBef>
                <a:spcPts val="1600"/>
              </a:spcBef>
              <a:spcAft>
                <a:spcPts val="0"/>
              </a:spcAft>
              <a:buNone/>
              <a:defRPr sz="3000" b="1">
                <a:solidFill>
                  <a:schemeClr val="accent2"/>
                </a:solidFill>
                <a:latin typeface="Amatic SC"/>
                <a:ea typeface="Amatic SC"/>
                <a:cs typeface="Amatic SC"/>
                <a:sym typeface="Amatic SC"/>
              </a:defRPr>
            </a:lvl8pPr>
            <a:lvl9pPr lvl="8" algn="ctr" rtl="0">
              <a:lnSpc>
                <a:spcPct val="100000"/>
              </a:lnSpc>
              <a:spcBef>
                <a:spcPts val="1600"/>
              </a:spcBef>
              <a:spcAft>
                <a:spcPts val="1600"/>
              </a:spcAft>
              <a:buNone/>
              <a:defRPr sz="3000" b="1">
                <a:solidFill>
                  <a:schemeClr val="accent2"/>
                </a:solidFill>
                <a:latin typeface="Amatic SC"/>
                <a:ea typeface="Amatic SC"/>
                <a:cs typeface="Amatic SC"/>
                <a:sym typeface="Amatic SC"/>
              </a:defRPr>
            </a:lvl9pPr>
          </a:lstStyle>
          <a:p>
            <a:endParaRPr/>
          </a:p>
        </p:txBody>
      </p:sp>
      <p:sp>
        <p:nvSpPr>
          <p:cNvPr id="85" name="Google Shape;85;p18"/>
          <p:cNvSpPr txBox="1">
            <a:spLocks noGrp="1"/>
          </p:cNvSpPr>
          <p:nvPr>
            <p:ph type="ctrTitle"/>
          </p:nvPr>
        </p:nvSpPr>
        <p:spPr>
          <a:xfrm>
            <a:off x="1792500" y="521575"/>
            <a:ext cx="5559000" cy="57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3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numbers">
  <p:cSld name="CUSTOM_8_1_1">
    <p:bg>
      <p:bgPr>
        <a:blipFill>
          <a:blip r:embed="rId2">
            <a:alphaModFix/>
          </a:blip>
          <a:stretch>
            <a:fillRect/>
          </a:stretch>
        </a:blipFill>
        <a:effectLst/>
      </p:bgPr>
    </p:bg>
    <p:spTree>
      <p:nvGrpSpPr>
        <p:cNvPr id="1" name="Shape 86"/>
        <p:cNvGrpSpPr/>
        <p:nvPr/>
      </p:nvGrpSpPr>
      <p:grpSpPr>
        <a:xfrm>
          <a:off x="0" y="0"/>
          <a:ext cx="0" cy="0"/>
          <a:chOff x="0" y="0"/>
          <a:chExt cx="0" cy="0"/>
        </a:xfrm>
      </p:grpSpPr>
      <p:sp>
        <p:nvSpPr>
          <p:cNvPr id="87" name="Google Shape;87;p19"/>
          <p:cNvSpPr txBox="1">
            <a:spLocks noGrp="1"/>
          </p:cNvSpPr>
          <p:nvPr>
            <p:ph type="subTitle" idx="1"/>
          </p:nvPr>
        </p:nvSpPr>
        <p:spPr>
          <a:xfrm>
            <a:off x="3569325" y="2709663"/>
            <a:ext cx="2076300" cy="670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sp>
        <p:nvSpPr>
          <p:cNvPr id="88" name="Google Shape;88;p19"/>
          <p:cNvSpPr txBox="1">
            <a:spLocks noGrp="1"/>
          </p:cNvSpPr>
          <p:nvPr>
            <p:ph type="title" hasCustomPrompt="1"/>
          </p:nvPr>
        </p:nvSpPr>
        <p:spPr>
          <a:xfrm>
            <a:off x="3569349" y="1763063"/>
            <a:ext cx="2076300" cy="782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6"/>
              </a:buClr>
              <a:buSzPts val="6000"/>
              <a:buNone/>
              <a:defRPr sz="6000">
                <a:solidFill>
                  <a:schemeClr val="accent6"/>
                </a:solidFill>
              </a:defRPr>
            </a:lvl1pPr>
            <a:lvl2pPr lvl="1" algn="ctr" rtl="0">
              <a:spcBef>
                <a:spcPts val="0"/>
              </a:spcBef>
              <a:spcAft>
                <a:spcPts val="0"/>
              </a:spcAft>
              <a:buClr>
                <a:schemeClr val="accent6"/>
              </a:buClr>
              <a:buSzPts val="6000"/>
              <a:buNone/>
              <a:defRPr sz="6000">
                <a:solidFill>
                  <a:schemeClr val="accent6"/>
                </a:solidFill>
              </a:defRPr>
            </a:lvl2pPr>
            <a:lvl3pPr lvl="2" algn="ctr" rtl="0">
              <a:spcBef>
                <a:spcPts val="0"/>
              </a:spcBef>
              <a:spcAft>
                <a:spcPts val="0"/>
              </a:spcAft>
              <a:buClr>
                <a:schemeClr val="accent6"/>
              </a:buClr>
              <a:buSzPts val="6000"/>
              <a:buNone/>
              <a:defRPr sz="6000">
                <a:solidFill>
                  <a:schemeClr val="accent6"/>
                </a:solidFill>
              </a:defRPr>
            </a:lvl3pPr>
            <a:lvl4pPr lvl="3" algn="ctr" rtl="0">
              <a:spcBef>
                <a:spcPts val="0"/>
              </a:spcBef>
              <a:spcAft>
                <a:spcPts val="0"/>
              </a:spcAft>
              <a:buClr>
                <a:schemeClr val="accent6"/>
              </a:buClr>
              <a:buSzPts val="6000"/>
              <a:buNone/>
              <a:defRPr sz="6000">
                <a:solidFill>
                  <a:schemeClr val="accent6"/>
                </a:solidFill>
              </a:defRPr>
            </a:lvl4pPr>
            <a:lvl5pPr lvl="4" algn="ctr" rtl="0">
              <a:spcBef>
                <a:spcPts val="0"/>
              </a:spcBef>
              <a:spcAft>
                <a:spcPts val="0"/>
              </a:spcAft>
              <a:buClr>
                <a:schemeClr val="accent6"/>
              </a:buClr>
              <a:buSzPts val="6000"/>
              <a:buNone/>
              <a:defRPr sz="6000">
                <a:solidFill>
                  <a:schemeClr val="accent6"/>
                </a:solidFill>
              </a:defRPr>
            </a:lvl5pPr>
            <a:lvl6pPr lvl="5" algn="ctr" rtl="0">
              <a:spcBef>
                <a:spcPts val="0"/>
              </a:spcBef>
              <a:spcAft>
                <a:spcPts val="0"/>
              </a:spcAft>
              <a:buClr>
                <a:schemeClr val="accent6"/>
              </a:buClr>
              <a:buSzPts val="6000"/>
              <a:buNone/>
              <a:defRPr sz="6000">
                <a:solidFill>
                  <a:schemeClr val="accent6"/>
                </a:solidFill>
              </a:defRPr>
            </a:lvl6pPr>
            <a:lvl7pPr lvl="6" algn="ctr" rtl="0">
              <a:spcBef>
                <a:spcPts val="0"/>
              </a:spcBef>
              <a:spcAft>
                <a:spcPts val="0"/>
              </a:spcAft>
              <a:buClr>
                <a:schemeClr val="accent6"/>
              </a:buClr>
              <a:buSzPts val="6000"/>
              <a:buNone/>
              <a:defRPr sz="6000">
                <a:solidFill>
                  <a:schemeClr val="accent6"/>
                </a:solidFill>
              </a:defRPr>
            </a:lvl7pPr>
            <a:lvl8pPr lvl="7" algn="ctr" rtl="0">
              <a:spcBef>
                <a:spcPts val="0"/>
              </a:spcBef>
              <a:spcAft>
                <a:spcPts val="0"/>
              </a:spcAft>
              <a:buClr>
                <a:schemeClr val="accent6"/>
              </a:buClr>
              <a:buSzPts val="6000"/>
              <a:buNone/>
              <a:defRPr sz="6000">
                <a:solidFill>
                  <a:schemeClr val="accent6"/>
                </a:solidFill>
              </a:defRPr>
            </a:lvl8pPr>
            <a:lvl9pPr lvl="8" algn="ctr" rtl="0">
              <a:spcBef>
                <a:spcPts val="0"/>
              </a:spcBef>
              <a:spcAft>
                <a:spcPts val="0"/>
              </a:spcAft>
              <a:buClr>
                <a:schemeClr val="accent6"/>
              </a:buClr>
              <a:buSzPts val="6000"/>
              <a:buNone/>
              <a:defRPr sz="6000">
                <a:solidFill>
                  <a:schemeClr val="accent6"/>
                </a:solidFill>
              </a:defRPr>
            </a:lvl9pPr>
          </a:lstStyle>
          <a:p>
            <a:r>
              <a:t>xx%</a:t>
            </a:r>
          </a:p>
        </p:txBody>
      </p:sp>
      <p:sp>
        <p:nvSpPr>
          <p:cNvPr id="89" name="Google Shape;89;p19"/>
          <p:cNvSpPr txBox="1">
            <a:spLocks noGrp="1"/>
          </p:cNvSpPr>
          <p:nvPr>
            <p:ph type="subTitle" idx="2"/>
          </p:nvPr>
        </p:nvSpPr>
        <p:spPr>
          <a:xfrm>
            <a:off x="6303863" y="2709663"/>
            <a:ext cx="2076300" cy="670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sp>
        <p:nvSpPr>
          <p:cNvPr id="90" name="Google Shape;90;p19"/>
          <p:cNvSpPr txBox="1">
            <a:spLocks noGrp="1"/>
          </p:cNvSpPr>
          <p:nvPr>
            <p:ph type="title" idx="3" hasCustomPrompt="1"/>
          </p:nvPr>
        </p:nvSpPr>
        <p:spPr>
          <a:xfrm>
            <a:off x="6303886" y="1763063"/>
            <a:ext cx="2076300" cy="782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6"/>
              </a:buClr>
              <a:buSzPts val="6000"/>
              <a:buNone/>
              <a:defRPr sz="6000">
                <a:solidFill>
                  <a:schemeClr val="accent4"/>
                </a:solidFill>
              </a:defRPr>
            </a:lvl1pPr>
            <a:lvl2pPr lvl="1" algn="ctr" rtl="0">
              <a:spcBef>
                <a:spcPts val="0"/>
              </a:spcBef>
              <a:spcAft>
                <a:spcPts val="0"/>
              </a:spcAft>
              <a:buClr>
                <a:schemeClr val="accent6"/>
              </a:buClr>
              <a:buSzPts val="6000"/>
              <a:buNone/>
              <a:defRPr sz="6000">
                <a:solidFill>
                  <a:schemeClr val="accent6"/>
                </a:solidFill>
              </a:defRPr>
            </a:lvl2pPr>
            <a:lvl3pPr lvl="2" algn="ctr" rtl="0">
              <a:spcBef>
                <a:spcPts val="0"/>
              </a:spcBef>
              <a:spcAft>
                <a:spcPts val="0"/>
              </a:spcAft>
              <a:buClr>
                <a:schemeClr val="accent6"/>
              </a:buClr>
              <a:buSzPts val="6000"/>
              <a:buNone/>
              <a:defRPr sz="6000">
                <a:solidFill>
                  <a:schemeClr val="accent6"/>
                </a:solidFill>
              </a:defRPr>
            </a:lvl3pPr>
            <a:lvl4pPr lvl="3" algn="ctr" rtl="0">
              <a:spcBef>
                <a:spcPts val="0"/>
              </a:spcBef>
              <a:spcAft>
                <a:spcPts val="0"/>
              </a:spcAft>
              <a:buClr>
                <a:schemeClr val="accent6"/>
              </a:buClr>
              <a:buSzPts val="6000"/>
              <a:buNone/>
              <a:defRPr sz="6000">
                <a:solidFill>
                  <a:schemeClr val="accent6"/>
                </a:solidFill>
              </a:defRPr>
            </a:lvl4pPr>
            <a:lvl5pPr lvl="4" algn="ctr" rtl="0">
              <a:spcBef>
                <a:spcPts val="0"/>
              </a:spcBef>
              <a:spcAft>
                <a:spcPts val="0"/>
              </a:spcAft>
              <a:buClr>
                <a:schemeClr val="accent6"/>
              </a:buClr>
              <a:buSzPts val="6000"/>
              <a:buNone/>
              <a:defRPr sz="6000">
                <a:solidFill>
                  <a:schemeClr val="accent6"/>
                </a:solidFill>
              </a:defRPr>
            </a:lvl5pPr>
            <a:lvl6pPr lvl="5" algn="ctr" rtl="0">
              <a:spcBef>
                <a:spcPts val="0"/>
              </a:spcBef>
              <a:spcAft>
                <a:spcPts val="0"/>
              </a:spcAft>
              <a:buClr>
                <a:schemeClr val="accent6"/>
              </a:buClr>
              <a:buSzPts val="6000"/>
              <a:buNone/>
              <a:defRPr sz="6000">
                <a:solidFill>
                  <a:schemeClr val="accent6"/>
                </a:solidFill>
              </a:defRPr>
            </a:lvl6pPr>
            <a:lvl7pPr lvl="6" algn="ctr" rtl="0">
              <a:spcBef>
                <a:spcPts val="0"/>
              </a:spcBef>
              <a:spcAft>
                <a:spcPts val="0"/>
              </a:spcAft>
              <a:buClr>
                <a:schemeClr val="accent6"/>
              </a:buClr>
              <a:buSzPts val="6000"/>
              <a:buNone/>
              <a:defRPr sz="6000">
                <a:solidFill>
                  <a:schemeClr val="accent6"/>
                </a:solidFill>
              </a:defRPr>
            </a:lvl7pPr>
            <a:lvl8pPr lvl="7" algn="ctr" rtl="0">
              <a:spcBef>
                <a:spcPts val="0"/>
              </a:spcBef>
              <a:spcAft>
                <a:spcPts val="0"/>
              </a:spcAft>
              <a:buClr>
                <a:schemeClr val="accent6"/>
              </a:buClr>
              <a:buSzPts val="6000"/>
              <a:buNone/>
              <a:defRPr sz="6000">
                <a:solidFill>
                  <a:schemeClr val="accent6"/>
                </a:solidFill>
              </a:defRPr>
            </a:lvl8pPr>
            <a:lvl9pPr lvl="8" algn="ctr" rtl="0">
              <a:spcBef>
                <a:spcPts val="0"/>
              </a:spcBef>
              <a:spcAft>
                <a:spcPts val="0"/>
              </a:spcAft>
              <a:buClr>
                <a:schemeClr val="accent6"/>
              </a:buClr>
              <a:buSzPts val="6000"/>
              <a:buNone/>
              <a:defRPr sz="6000">
                <a:solidFill>
                  <a:schemeClr val="accent6"/>
                </a:solidFill>
              </a:defRPr>
            </a:lvl9pPr>
          </a:lstStyle>
          <a:p>
            <a:r>
              <a:t>xx%</a:t>
            </a:r>
          </a:p>
        </p:txBody>
      </p:sp>
      <p:sp>
        <p:nvSpPr>
          <p:cNvPr id="91" name="Google Shape;91;p19"/>
          <p:cNvSpPr txBox="1">
            <a:spLocks noGrp="1"/>
          </p:cNvSpPr>
          <p:nvPr>
            <p:ph type="subTitle" idx="4"/>
          </p:nvPr>
        </p:nvSpPr>
        <p:spPr>
          <a:xfrm>
            <a:off x="754063" y="2709663"/>
            <a:ext cx="2076300" cy="670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400"/>
            </a:lvl1pPr>
            <a:lvl2pPr lvl="1" algn="ctr" rtl="0">
              <a:lnSpc>
                <a:spcPct val="100000"/>
              </a:lnSpc>
              <a:spcBef>
                <a:spcPts val="1600"/>
              </a:spcBef>
              <a:spcAft>
                <a:spcPts val="0"/>
              </a:spcAft>
              <a:buNone/>
              <a:defRPr sz="1400"/>
            </a:lvl2pPr>
            <a:lvl3pPr lvl="2" algn="ctr" rtl="0">
              <a:lnSpc>
                <a:spcPct val="100000"/>
              </a:lnSpc>
              <a:spcBef>
                <a:spcPts val="1600"/>
              </a:spcBef>
              <a:spcAft>
                <a:spcPts val="0"/>
              </a:spcAft>
              <a:buNone/>
              <a:defRPr sz="1400"/>
            </a:lvl3pPr>
            <a:lvl4pPr lvl="3" algn="ctr" rtl="0">
              <a:lnSpc>
                <a:spcPct val="100000"/>
              </a:lnSpc>
              <a:spcBef>
                <a:spcPts val="1600"/>
              </a:spcBef>
              <a:spcAft>
                <a:spcPts val="0"/>
              </a:spcAft>
              <a:buNone/>
              <a:defRPr sz="1400"/>
            </a:lvl4pPr>
            <a:lvl5pPr lvl="4" algn="ctr" rtl="0">
              <a:lnSpc>
                <a:spcPct val="100000"/>
              </a:lnSpc>
              <a:spcBef>
                <a:spcPts val="1600"/>
              </a:spcBef>
              <a:spcAft>
                <a:spcPts val="0"/>
              </a:spcAft>
              <a:buNone/>
              <a:defRPr sz="1400"/>
            </a:lvl5pPr>
            <a:lvl6pPr lvl="5" algn="ctr" rtl="0">
              <a:lnSpc>
                <a:spcPct val="100000"/>
              </a:lnSpc>
              <a:spcBef>
                <a:spcPts val="1600"/>
              </a:spcBef>
              <a:spcAft>
                <a:spcPts val="0"/>
              </a:spcAft>
              <a:buNone/>
              <a:defRPr sz="1400"/>
            </a:lvl6pPr>
            <a:lvl7pPr lvl="6" algn="ctr" rtl="0">
              <a:lnSpc>
                <a:spcPct val="100000"/>
              </a:lnSpc>
              <a:spcBef>
                <a:spcPts val="1600"/>
              </a:spcBef>
              <a:spcAft>
                <a:spcPts val="0"/>
              </a:spcAft>
              <a:buNone/>
              <a:defRPr sz="1400"/>
            </a:lvl7pPr>
            <a:lvl8pPr lvl="7" algn="ctr" rtl="0">
              <a:lnSpc>
                <a:spcPct val="100000"/>
              </a:lnSpc>
              <a:spcBef>
                <a:spcPts val="1600"/>
              </a:spcBef>
              <a:spcAft>
                <a:spcPts val="0"/>
              </a:spcAft>
              <a:buNone/>
              <a:defRPr sz="1400"/>
            </a:lvl8pPr>
            <a:lvl9pPr lvl="8" algn="ctr" rtl="0">
              <a:lnSpc>
                <a:spcPct val="100000"/>
              </a:lnSpc>
              <a:spcBef>
                <a:spcPts val="1600"/>
              </a:spcBef>
              <a:spcAft>
                <a:spcPts val="1600"/>
              </a:spcAft>
              <a:buNone/>
              <a:defRPr sz="1400"/>
            </a:lvl9pPr>
          </a:lstStyle>
          <a:p>
            <a:endParaRPr/>
          </a:p>
        </p:txBody>
      </p:sp>
      <p:sp>
        <p:nvSpPr>
          <p:cNvPr id="92" name="Google Shape;92;p19"/>
          <p:cNvSpPr txBox="1">
            <a:spLocks noGrp="1"/>
          </p:cNvSpPr>
          <p:nvPr>
            <p:ph type="title" idx="5" hasCustomPrompt="1"/>
          </p:nvPr>
        </p:nvSpPr>
        <p:spPr>
          <a:xfrm>
            <a:off x="754086" y="1763063"/>
            <a:ext cx="2076300" cy="7824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6"/>
              </a:buClr>
              <a:buSzPts val="6000"/>
              <a:buNone/>
              <a:defRPr sz="6000">
                <a:solidFill>
                  <a:schemeClr val="lt2"/>
                </a:solidFill>
              </a:defRPr>
            </a:lvl1pPr>
            <a:lvl2pPr lvl="1" algn="ctr" rtl="0">
              <a:spcBef>
                <a:spcPts val="0"/>
              </a:spcBef>
              <a:spcAft>
                <a:spcPts val="0"/>
              </a:spcAft>
              <a:buClr>
                <a:schemeClr val="accent6"/>
              </a:buClr>
              <a:buSzPts val="6000"/>
              <a:buNone/>
              <a:defRPr sz="6000">
                <a:solidFill>
                  <a:schemeClr val="accent6"/>
                </a:solidFill>
              </a:defRPr>
            </a:lvl2pPr>
            <a:lvl3pPr lvl="2" algn="ctr" rtl="0">
              <a:spcBef>
                <a:spcPts val="0"/>
              </a:spcBef>
              <a:spcAft>
                <a:spcPts val="0"/>
              </a:spcAft>
              <a:buClr>
                <a:schemeClr val="accent6"/>
              </a:buClr>
              <a:buSzPts val="6000"/>
              <a:buNone/>
              <a:defRPr sz="6000">
                <a:solidFill>
                  <a:schemeClr val="accent6"/>
                </a:solidFill>
              </a:defRPr>
            </a:lvl3pPr>
            <a:lvl4pPr lvl="3" algn="ctr" rtl="0">
              <a:spcBef>
                <a:spcPts val="0"/>
              </a:spcBef>
              <a:spcAft>
                <a:spcPts val="0"/>
              </a:spcAft>
              <a:buClr>
                <a:schemeClr val="accent6"/>
              </a:buClr>
              <a:buSzPts val="6000"/>
              <a:buNone/>
              <a:defRPr sz="6000">
                <a:solidFill>
                  <a:schemeClr val="accent6"/>
                </a:solidFill>
              </a:defRPr>
            </a:lvl4pPr>
            <a:lvl5pPr lvl="4" algn="ctr" rtl="0">
              <a:spcBef>
                <a:spcPts val="0"/>
              </a:spcBef>
              <a:spcAft>
                <a:spcPts val="0"/>
              </a:spcAft>
              <a:buClr>
                <a:schemeClr val="accent6"/>
              </a:buClr>
              <a:buSzPts val="6000"/>
              <a:buNone/>
              <a:defRPr sz="6000">
                <a:solidFill>
                  <a:schemeClr val="accent6"/>
                </a:solidFill>
              </a:defRPr>
            </a:lvl5pPr>
            <a:lvl6pPr lvl="5" algn="ctr" rtl="0">
              <a:spcBef>
                <a:spcPts val="0"/>
              </a:spcBef>
              <a:spcAft>
                <a:spcPts val="0"/>
              </a:spcAft>
              <a:buClr>
                <a:schemeClr val="accent6"/>
              </a:buClr>
              <a:buSzPts val="6000"/>
              <a:buNone/>
              <a:defRPr sz="6000">
                <a:solidFill>
                  <a:schemeClr val="accent6"/>
                </a:solidFill>
              </a:defRPr>
            </a:lvl6pPr>
            <a:lvl7pPr lvl="6" algn="ctr" rtl="0">
              <a:spcBef>
                <a:spcPts val="0"/>
              </a:spcBef>
              <a:spcAft>
                <a:spcPts val="0"/>
              </a:spcAft>
              <a:buClr>
                <a:schemeClr val="accent6"/>
              </a:buClr>
              <a:buSzPts val="6000"/>
              <a:buNone/>
              <a:defRPr sz="6000">
                <a:solidFill>
                  <a:schemeClr val="accent6"/>
                </a:solidFill>
              </a:defRPr>
            </a:lvl7pPr>
            <a:lvl8pPr lvl="7" algn="ctr" rtl="0">
              <a:spcBef>
                <a:spcPts val="0"/>
              </a:spcBef>
              <a:spcAft>
                <a:spcPts val="0"/>
              </a:spcAft>
              <a:buClr>
                <a:schemeClr val="accent6"/>
              </a:buClr>
              <a:buSzPts val="6000"/>
              <a:buNone/>
              <a:defRPr sz="6000">
                <a:solidFill>
                  <a:schemeClr val="accent6"/>
                </a:solidFill>
              </a:defRPr>
            </a:lvl8pPr>
            <a:lvl9pPr lvl="8" algn="ctr" rtl="0">
              <a:spcBef>
                <a:spcPts val="0"/>
              </a:spcBef>
              <a:spcAft>
                <a:spcPts val="0"/>
              </a:spcAft>
              <a:buClr>
                <a:schemeClr val="accent6"/>
              </a:buClr>
              <a:buSzPts val="6000"/>
              <a:buNone/>
              <a:defRPr sz="6000">
                <a:solidFill>
                  <a:schemeClr val="accent6"/>
                </a:solidFill>
              </a:defRPr>
            </a:lvl9pPr>
          </a:lstStyle>
          <a:p>
            <a:r>
              <a:t>xx%</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
  <p:cSld name="CUSTOM_2_1">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20"/>
          <p:cNvSpPr txBox="1">
            <a:spLocks noGrp="1"/>
          </p:cNvSpPr>
          <p:nvPr>
            <p:ph type="subTitle" idx="1"/>
          </p:nvPr>
        </p:nvSpPr>
        <p:spPr>
          <a:xfrm>
            <a:off x="1020025" y="3619760"/>
            <a:ext cx="2154000" cy="754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algn="ctr" rtl="0">
              <a:lnSpc>
                <a:spcPct val="100000"/>
              </a:lnSpc>
              <a:spcBef>
                <a:spcPts val="1600"/>
              </a:spcBef>
              <a:spcAft>
                <a:spcPts val="0"/>
              </a:spcAft>
              <a:buNone/>
              <a:defRPr sz="1600"/>
            </a:lvl2pPr>
            <a:lvl3pPr lvl="2" algn="ctr" rtl="0">
              <a:lnSpc>
                <a:spcPct val="100000"/>
              </a:lnSpc>
              <a:spcBef>
                <a:spcPts val="1600"/>
              </a:spcBef>
              <a:spcAft>
                <a:spcPts val="0"/>
              </a:spcAft>
              <a:buNone/>
              <a:defRPr sz="1600"/>
            </a:lvl3pPr>
            <a:lvl4pPr lvl="3" algn="ctr" rtl="0">
              <a:lnSpc>
                <a:spcPct val="100000"/>
              </a:lnSpc>
              <a:spcBef>
                <a:spcPts val="1600"/>
              </a:spcBef>
              <a:spcAft>
                <a:spcPts val="0"/>
              </a:spcAft>
              <a:buNone/>
              <a:defRPr sz="1600"/>
            </a:lvl4pPr>
            <a:lvl5pPr lvl="4" algn="ctr" rtl="0">
              <a:lnSpc>
                <a:spcPct val="100000"/>
              </a:lnSpc>
              <a:spcBef>
                <a:spcPts val="1600"/>
              </a:spcBef>
              <a:spcAft>
                <a:spcPts val="0"/>
              </a:spcAft>
              <a:buNone/>
              <a:defRPr sz="1600"/>
            </a:lvl5pPr>
            <a:lvl6pPr lvl="5" algn="ctr" rtl="0">
              <a:lnSpc>
                <a:spcPct val="100000"/>
              </a:lnSpc>
              <a:spcBef>
                <a:spcPts val="1600"/>
              </a:spcBef>
              <a:spcAft>
                <a:spcPts val="0"/>
              </a:spcAft>
              <a:buNone/>
              <a:defRPr sz="1600"/>
            </a:lvl6pPr>
            <a:lvl7pPr lvl="6" algn="ctr" rtl="0">
              <a:lnSpc>
                <a:spcPct val="100000"/>
              </a:lnSpc>
              <a:spcBef>
                <a:spcPts val="1600"/>
              </a:spcBef>
              <a:spcAft>
                <a:spcPts val="0"/>
              </a:spcAft>
              <a:buNone/>
              <a:defRPr sz="1600"/>
            </a:lvl7pPr>
            <a:lvl8pPr lvl="7" algn="ctr" rtl="0">
              <a:lnSpc>
                <a:spcPct val="100000"/>
              </a:lnSpc>
              <a:spcBef>
                <a:spcPts val="1600"/>
              </a:spcBef>
              <a:spcAft>
                <a:spcPts val="0"/>
              </a:spcAft>
              <a:buNone/>
              <a:defRPr sz="1600"/>
            </a:lvl8pPr>
            <a:lvl9pPr lvl="8" algn="ctr" rtl="0">
              <a:lnSpc>
                <a:spcPct val="100000"/>
              </a:lnSpc>
              <a:spcBef>
                <a:spcPts val="1600"/>
              </a:spcBef>
              <a:spcAft>
                <a:spcPts val="1600"/>
              </a:spcAft>
              <a:buNone/>
              <a:defRPr sz="1600"/>
            </a:lvl9pPr>
          </a:lstStyle>
          <a:p>
            <a:endParaRPr/>
          </a:p>
        </p:txBody>
      </p:sp>
      <p:sp>
        <p:nvSpPr>
          <p:cNvPr id="95" name="Google Shape;95;p20"/>
          <p:cNvSpPr txBox="1">
            <a:spLocks noGrp="1"/>
          </p:cNvSpPr>
          <p:nvPr>
            <p:ph type="subTitle" idx="2"/>
          </p:nvPr>
        </p:nvSpPr>
        <p:spPr>
          <a:xfrm>
            <a:off x="3490135" y="3619760"/>
            <a:ext cx="2154000" cy="754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algn="ctr" rtl="0">
              <a:lnSpc>
                <a:spcPct val="100000"/>
              </a:lnSpc>
              <a:spcBef>
                <a:spcPts val="1600"/>
              </a:spcBef>
              <a:spcAft>
                <a:spcPts val="0"/>
              </a:spcAft>
              <a:buNone/>
              <a:defRPr sz="1600"/>
            </a:lvl2pPr>
            <a:lvl3pPr lvl="2" algn="ctr" rtl="0">
              <a:lnSpc>
                <a:spcPct val="100000"/>
              </a:lnSpc>
              <a:spcBef>
                <a:spcPts val="1600"/>
              </a:spcBef>
              <a:spcAft>
                <a:spcPts val="0"/>
              </a:spcAft>
              <a:buNone/>
              <a:defRPr sz="1600"/>
            </a:lvl3pPr>
            <a:lvl4pPr lvl="3" algn="ctr" rtl="0">
              <a:lnSpc>
                <a:spcPct val="100000"/>
              </a:lnSpc>
              <a:spcBef>
                <a:spcPts val="1600"/>
              </a:spcBef>
              <a:spcAft>
                <a:spcPts val="0"/>
              </a:spcAft>
              <a:buNone/>
              <a:defRPr sz="1600"/>
            </a:lvl4pPr>
            <a:lvl5pPr lvl="4" algn="ctr" rtl="0">
              <a:lnSpc>
                <a:spcPct val="100000"/>
              </a:lnSpc>
              <a:spcBef>
                <a:spcPts val="1600"/>
              </a:spcBef>
              <a:spcAft>
                <a:spcPts val="0"/>
              </a:spcAft>
              <a:buNone/>
              <a:defRPr sz="1600"/>
            </a:lvl5pPr>
            <a:lvl6pPr lvl="5" algn="ctr" rtl="0">
              <a:lnSpc>
                <a:spcPct val="100000"/>
              </a:lnSpc>
              <a:spcBef>
                <a:spcPts val="1600"/>
              </a:spcBef>
              <a:spcAft>
                <a:spcPts val="0"/>
              </a:spcAft>
              <a:buNone/>
              <a:defRPr sz="1600"/>
            </a:lvl6pPr>
            <a:lvl7pPr lvl="6" algn="ctr" rtl="0">
              <a:lnSpc>
                <a:spcPct val="100000"/>
              </a:lnSpc>
              <a:spcBef>
                <a:spcPts val="1600"/>
              </a:spcBef>
              <a:spcAft>
                <a:spcPts val="0"/>
              </a:spcAft>
              <a:buNone/>
              <a:defRPr sz="1600"/>
            </a:lvl7pPr>
            <a:lvl8pPr lvl="7" algn="ctr" rtl="0">
              <a:lnSpc>
                <a:spcPct val="100000"/>
              </a:lnSpc>
              <a:spcBef>
                <a:spcPts val="1600"/>
              </a:spcBef>
              <a:spcAft>
                <a:spcPts val="0"/>
              </a:spcAft>
              <a:buNone/>
              <a:defRPr sz="1600"/>
            </a:lvl8pPr>
            <a:lvl9pPr lvl="8" algn="ctr" rtl="0">
              <a:lnSpc>
                <a:spcPct val="100000"/>
              </a:lnSpc>
              <a:spcBef>
                <a:spcPts val="1600"/>
              </a:spcBef>
              <a:spcAft>
                <a:spcPts val="1600"/>
              </a:spcAft>
              <a:buNone/>
              <a:defRPr sz="1600"/>
            </a:lvl9pPr>
          </a:lstStyle>
          <a:p>
            <a:endParaRPr/>
          </a:p>
        </p:txBody>
      </p:sp>
      <p:sp>
        <p:nvSpPr>
          <p:cNvPr id="96" name="Google Shape;96;p20"/>
          <p:cNvSpPr txBox="1">
            <a:spLocks noGrp="1"/>
          </p:cNvSpPr>
          <p:nvPr>
            <p:ph type="subTitle" idx="3"/>
          </p:nvPr>
        </p:nvSpPr>
        <p:spPr>
          <a:xfrm>
            <a:off x="5969975" y="3619760"/>
            <a:ext cx="2154000" cy="754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algn="ctr" rtl="0">
              <a:lnSpc>
                <a:spcPct val="100000"/>
              </a:lnSpc>
              <a:spcBef>
                <a:spcPts val="1600"/>
              </a:spcBef>
              <a:spcAft>
                <a:spcPts val="0"/>
              </a:spcAft>
              <a:buNone/>
              <a:defRPr sz="1600"/>
            </a:lvl2pPr>
            <a:lvl3pPr lvl="2" algn="ctr" rtl="0">
              <a:lnSpc>
                <a:spcPct val="100000"/>
              </a:lnSpc>
              <a:spcBef>
                <a:spcPts val="1600"/>
              </a:spcBef>
              <a:spcAft>
                <a:spcPts val="0"/>
              </a:spcAft>
              <a:buNone/>
              <a:defRPr sz="1600"/>
            </a:lvl3pPr>
            <a:lvl4pPr lvl="3" algn="ctr" rtl="0">
              <a:lnSpc>
                <a:spcPct val="100000"/>
              </a:lnSpc>
              <a:spcBef>
                <a:spcPts val="1600"/>
              </a:spcBef>
              <a:spcAft>
                <a:spcPts val="0"/>
              </a:spcAft>
              <a:buNone/>
              <a:defRPr sz="1600"/>
            </a:lvl4pPr>
            <a:lvl5pPr lvl="4" algn="ctr" rtl="0">
              <a:lnSpc>
                <a:spcPct val="100000"/>
              </a:lnSpc>
              <a:spcBef>
                <a:spcPts val="1600"/>
              </a:spcBef>
              <a:spcAft>
                <a:spcPts val="0"/>
              </a:spcAft>
              <a:buNone/>
              <a:defRPr sz="1600"/>
            </a:lvl5pPr>
            <a:lvl6pPr lvl="5" algn="ctr" rtl="0">
              <a:lnSpc>
                <a:spcPct val="100000"/>
              </a:lnSpc>
              <a:spcBef>
                <a:spcPts val="1600"/>
              </a:spcBef>
              <a:spcAft>
                <a:spcPts val="0"/>
              </a:spcAft>
              <a:buNone/>
              <a:defRPr sz="1600"/>
            </a:lvl6pPr>
            <a:lvl7pPr lvl="6" algn="ctr" rtl="0">
              <a:lnSpc>
                <a:spcPct val="100000"/>
              </a:lnSpc>
              <a:spcBef>
                <a:spcPts val="1600"/>
              </a:spcBef>
              <a:spcAft>
                <a:spcPts val="0"/>
              </a:spcAft>
              <a:buNone/>
              <a:defRPr sz="1600"/>
            </a:lvl7pPr>
            <a:lvl8pPr lvl="7" algn="ctr" rtl="0">
              <a:lnSpc>
                <a:spcPct val="100000"/>
              </a:lnSpc>
              <a:spcBef>
                <a:spcPts val="1600"/>
              </a:spcBef>
              <a:spcAft>
                <a:spcPts val="0"/>
              </a:spcAft>
              <a:buNone/>
              <a:defRPr sz="1600"/>
            </a:lvl8pPr>
            <a:lvl9pPr lvl="8" algn="ctr" rtl="0">
              <a:lnSpc>
                <a:spcPct val="100000"/>
              </a:lnSpc>
              <a:spcBef>
                <a:spcPts val="1600"/>
              </a:spcBef>
              <a:spcAft>
                <a:spcPts val="1600"/>
              </a:spcAft>
              <a:buNone/>
              <a:defRPr sz="1600"/>
            </a:lvl9pPr>
          </a:lstStyle>
          <a:p>
            <a:endParaRPr/>
          </a:p>
        </p:txBody>
      </p:sp>
      <p:sp>
        <p:nvSpPr>
          <p:cNvPr id="97" name="Google Shape;97;p20"/>
          <p:cNvSpPr txBox="1">
            <a:spLocks noGrp="1"/>
          </p:cNvSpPr>
          <p:nvPr>
            <p:ph type="subTitle" idx="4"/>
          </p:nvPr>
        </p:nvSpPr>
        <p:spPr>
          <a:xfrm>
            <a:off x="1020025" y="2213562"/>
            <a:ext cx="2154000" cy="754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algn="ctr" rtl="0">
              <a:lnSpc>
                <a:spcPct val="100000"/>
              </a:lnSpc>
              <a:spcBef>
                <a:spcPts val="1600"/>
              </a:spcBef>
              <a:spcAft>
                <a:spcPts val="0"/>
              </a:spcAft>
              <a:buNone/>
              <a:defRPr sz="1600"/>
            </a:lvl2pPr>
            <a:lvl3pPr lvl="2" algn="ctr" rtl="0">
              <a:lnSpc>
                <a:spcPct val="100000"/>
              </a:lnSpc>
              <a:spcBef>
                <a:spcPts val="1600"/>
              </a:spcBef>
              <a:spcAft>
                <a:spcPts val="0"/>
              </a:spcAft>
              <a:buNone/>
              <a:defRPr sz="1600"/>
            </a:lvl3pPr>
            <a:lvl4pPr lvl="3" algn="ctr" rtl="0">
              <a:lnSpc>
                <a:spcPct val="100000"/>
              </a:lnSpc>
              <a:spcBef>
                <a:spcPts val="1600"/>
              </a:spcBef>
              <a:spcAft>
                <a:spcPts val="0"/>
              </a:spcAft>
              <a:buNone/>
              <a:defRPr sz="1600"/>
            </a:lvl4pPr>
            <a:lvl5pPr lvl="4" algn="ctr" rtl="0">
              <a:lnSpc>
                <a:spcPct val="100000"/>
              </a:lnSpc>
              <a:spcBef>
                <a:spcPts val="1600"/>
              </a:spcBef>
              <a:spcAft>
                <a:spcPts val="0"/>
              </a:spcAft>
              <a:buNone/>
              <a:defRPr sz="1600"/>
            </a:lvl5pPr>
            <a:lvl6pPr lvl="5" algn="ctr" rtl="0">
              <a:lnSpc>
                <a:spcPct val="100000"/>
              </a:lnSpc>
              <a:spcBef>
                <a:spcPts val="1600"/>
              </a:spcBef>
              <a:spcAft>
                <a:spcPts val="0"/>
              </a:spcAft>
              <a:buNone/>
              <a:defRPr sz="1600"/>
            </a:lvl6pPr>
            <a:lvl7pPr lvl="6" algn="ctr" rtl="0">
              <a:lnSpc>
                <a:spcPct val="100000"/>
              </a:lnSpc>
              <a:spcBef>
                <a:spcPts val="1600"/>
              </a:spcBef>
              <a:spcAft>
                <a:spcPts val="0"/>
              </a:spcAft>
              <a:buNone/>
              <a:defRPr sz="1600"/>
            </a:lvl7pPr>
            <a:lvl8pPr lvl="7" algn="ctr" rtl="0">
              <a:lnSpc>
                <a:spcPct val="100000"/>
              </a:lnSpc>
              <a:spcBef>
                <a:spcPts val="1600"/>
              </a:spcBef>
              <a:spcAft>
                <a:spcPts val="0"/>
              </a:spcAft>
              <a:buNone/>
              <a:defRPr sz="1600"/>
            </a:lvl8pPr>
            <a:lvl9pPr lvl="8" algn="ctr" rtl="0">
              <a:lnSpc>
                <a:spcPct val="100000"/>
              </a:lnSpc>
              <a:spcBef>
                <a:spcPts val="1600"/>
              </a:spcBef>
              <a:spcAft>
                <a:spcPts val="1600"/>
              </a:spcAft>
              <a:buNone/>
              <a:defRPr sz="1600"/>
            </a:lvl9pPr>
          </a:lstStyle>
          <a:p>
            <a:endParaRPr/>
          </a:p>
        </p:txBody>
      </p:sp>
      <p:sp>
        <p:nvSpPr>
          <p:cNvPr id="98" name="Google Shape;98;p20"/>
          <p:cNvSpPr txBox="1">
            <a:spLocks noGrp="1"/>
          </p:cNvSpPr>
          <p:nvPr>
            <p:ph type="subTitle" idx="5"/>
          </p:nvPr>
        </p:nvSpPr>
        <p:spPr>
          <a:xfrm>
            <a:off x="3490135" y="2213562"/>
            <a:ext cx="2154000" cy="754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algn="ctr" rtl="0">
              <a:lnSpc>
                <a:spcPct val="100000"/>
              </a:lnSpc>
              <a:spcBef>
                <a:spcPts val="1600"/>
              </a:spcBef>
              <a:spcAft>
                <a:spcPts val="0"/>
              </a:spcAft>
              <a:buNone/>
              <a:defRPr sz="1600"/>
            </a:lvl2pPr>
            <a:lvl3pPr lvl="2" algn="ctr" rtl="0">
              <a:lnSpc>
                <a:spcPct val="100000"/>
              </a:lnSpc>
              <a:spcBef>
                <a:spcPts val="1600"/>
              </a:spcBef>
              <a:spcAft>
                <a:spcPts val="0"/>
              </a:spcAft>
              <a:buNone/>
              <a:defRPr sz="1600"/>
            </a:lvl3pPr>
            <a:lvl4pPr lvl="3" algn="ctr" rtl="0">
              <a:lnSpc>
                <a:spcPct val="100000"/>
              </a:lnSpc>
              <a:spcBef>
                <a:spcPts val="1600"/>
              </a:spcBef>
              <a:spcAft>
                <a:spcPts val="0"/>
              </a:spcAft>
              <a:buNone/>
              <a:defRPr sz="1600"/>
            </a:lvl4pPr>
            <a:lvl5pPr lvl="4" algn="ctr" rtl="0">
              <a:lnSpc>
                <a:spcPct val="100000"/>
              </a:lnSpc>
              <a:spcBef>
                <a:spcPts val="1600"/>
              </a:spcBef>
              <a:spcAft>
                <a:spcPts val="0"/>
              </a:spcAft>
              <a:buNone/>
              <a:defRPr sz="1600"/>
            </a:lvl5pPr>
            <a:lvl6pPr lvl="5" algn="ctr" rtl="0">
              <a:lnSpc>
                <a:spcPct val="100000"/>
              </a:lnSpc>
              <a:spcBef>
                <a:spcPts val="1600"/>
              </a:spcBef>
              <a:spcAft>
                <a:spcPts val="0"/>
              </a:spcAft>
              <a:buNone/>
              <a:defRPr sz="1600"/>
            </a:lvl6pPr>
            <a:lvl7pPr lvl="6" algn="ctr" rtl="0">
              <a:lnSpc>
                <a:spcPct val="100000"/>
              </a:lnSpc>
              <a:spcBef>
                <a:spcPts val="1600"/>
              </a:spcBef>
              <a:spcAft>
                <a:spcPts val="0"/>
              </a:spcAft>
              <a:buNone/>
              <a:defRPr sz="1600"/>
            </a:lvl7pPr>
            <a:lvl8pPr lvl="7" algn="ctr" rtl="0">
              <a:lnSpc>
                <a:spcPct val="100000"/>
              </a:lnSpc>
              <a:spcBef>
                <a:spcPts val="1600"/>
              </a:spcBef>
              <a:spcAft>
                <a:spcPts val="0"/>
              </a:spcAft>
              <a:buNone/>
              <a:defRPr sz="1600"/>
            </a:lvl8pPr>
            <a:lvl9pPr lvl="8" algn="ctr" rtl="0">
              <a:lnSpc>
                <a:spcPct val="100000"/>
              </a:lnSpc>
              <a:spcBef>
                <a:spcPts val="1600"/>
              </a:spcBef>
              <a:spcAft>
                <a:spcPts val="1600"/>
              </a:spcAft>
              <a:buNone/>
              <a:defRPr sz="1600"/>
            </a:lvl9pPr>
          </a:lstStyle>
          <a:p>
            <a:endParaRPr/>
          </a:p>
        </p:txBody>
      </p:sp>
      <p:sp>
        <p:nvSpPr>
          <p:cNvPr id="99" name="Google Shape;99;p20"/>
          <p:cNvSpPr txBox="1">
            <a:spLocks noGrp="1"/>
          </p:cNvSpPr>
          <p:nvPr>
            <p:ph type="subTitle" idx="6"/>
          </p:nvPr>
        </p:nvSpPr>
        <p:spPr>
          <a:xfrm>
            <a:off x="5969975" y="2213562"/>
            <a:ext cx="2154000" cy="754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algn="ctr" rtl="0">
              <a:lnSpc>
                <a:spcPct val="100000"/>
              </a:lnSpc>
              <a:spcBef>
                <a:spcPts val="1600"/>
              </a:spcBef>
              <a:spcAft>
                <a:spcPts val="0"/>
              </a:spcAft>
              <a:buNone/>
              <a:defRPr sz="1600"/>
            </a:lvl2pPr>
            <a:lvl3pPr lvl="2" algn="ctr" rtl="0">
              <a:lnSpc>
                <a:spcPct val="100000"/>
              </a:lnSpc>
              <a:spcBef>
                <a:spcPts val="1600"/>
              </a:spcBef>
              <a:spcAft>
                <a:spcPts val="0"/>
              </a:spcAft>
              <a:buNone/>
              <a:defRPr sz="1600"/>
            </a:lvl3pPr>
            <a:lvl4pPr lvl="3" algn="ctr" rtl="0">
              <a:lnSpc>
                <a:spcPct val="100000"/>
              </a:lnSpc>
              <a:spcBef>
                <a:spcPts val="1600"/>
              </a:spcBef>
              <a:spcAft>
                <a:spcPts val="0"/>
              </a:spcAft>
              <a:buNone/>
              <a:defRPr sz="1600"/>
            </a:lvl4pPr>
            <a:lvl5pPr lvl="4" algn="ctr" rtl="0">
              <a:lnSpc>
                <a:spcPct val="100000"/>
              </a:lnSpc>
              <a:spcBef>
                <a:spcPts val="1600"/>
              </a:spcBef>
              <a:spcAft>
                <a:spcPts val="0"/>
              </a:spcAft>
              <a:buNone/>
              <a:defRPr sz="1600"/>
            </a:lvl5pPr>
            <a:lvl6pPr lvl="5" algn="ctr" rtl="0">
              <a:lnSpc>
                <a:spcPct val="100000"/>
              </a:lnSpc>
              <a:spcBef>
                <a:spcPts val="1600"/>
              </a:spcBef>
              <a:spcAft>
                <a:spcPts val="0"/>
              </a:spcAft>
              <a:buNone/>
              <a:defRPr sz="1600"/>
            </a:lvl6pPr>
            <a:lvl7pPr lvl="6" algn="ctr" rtl="0">
              <a:lnSpc>
                <a:spcPct val="100000"/>
              </a:lnSpc>
              <a:spcBef>
                <a:spcPts val="1600"/>
              </a:spcBef>
              <a:spcAft>
                <a:spcPts val="0"/>
              </a:spcAft>
              <a:buNone/>
              <a:defRPr sz="1600"/>
            </a:lvl7pPr>
            <a:lvl8pPr lvl="7" algn="ctr" rtl="0">
              <a:lnSpc>
                <a:spcPct val="100000"/>
              </a:lnSpc>
              <a:spcBef>
                <a:spcPts val="1600"/>
              </a:spcBef>
              <a:spcAft>
                <a:spcPts val="0"/>
              </a:spcAft>
              <a:buNone/>
              <a:defRPr sz="1600"/>
            </a:lvl8pPr>
            <a:lvl9pPr lvl="8" algn="ctr" rtl="0">
              <a:lnSpc>
                <a:spcPct val="100000"/>
              </a:lnSpc>
              <a:spcBef>
                <a:spcPts val="1600"/>
              </a:spcBef>
              <a:spcAft>
                <a:spcPts val="1600"/>
              </a:spcAft>
              <a:buNone/>
              <a:defRPr sz="1600"/>
            </a:lvl9pPr>
          </a:lstStyle>
          <a:p>
            <a:endParaRPr/>
          </a:p>
        </p:txBody>
      </p:sp>
      <p:sp>
        <p:nvSpPr>
          <p:cNvPr id="100" name="Google Shape;100;p20"/>
          <p:cNvSpPr txBox="1">
            <a:spLocks noGrp="1"/>
          </p:cNvSpPr>
          <p:nvPr>
            <p:ph type="subTitle" idx="7"/>
          </p:nvPr>
        </p:nvSpPr>
        <p:spPr>
          <a:xfrm>
            <a:off x="1020025" y="3195590"/>
            <a:ext cx="2154000" cy="754800"/>
          </a:xfrm>
          <a:prstGeom prst="rect">
            <a:avLst/>
          </a:prstGeom>
          <a:noFill/>
        </p:spPr>
        <p:txBody>
          <a:bodyPr spcFirstLastPara="1" wrap="square" lIns="91425" tIns="274300" rIns="91425" bIns="0" anchor="b" anchorCtr="0">
            <a:noAutofit/>
          </a:bodyPr>
          <a:lstStyle>
            <a:lvl1pPr lvl="0" algn="ctr" rtl="0">
              <a:lnSpc>
                <a:spcPct val="100000"/>
              </a:lnSpc>
              <a:spcBef>
                <a:spcPts val="0"/>
              </a:spcBef>
              <a:spcAft>
                <a:spcPts val="0"/>
              </a:spcAft>
              <a:buNone/>
              <a:defRPr sz="3000" b="1">
                <a:solidFill>
                  <a:schemeClr val="accent6"/>
                </a:solidFill>
                <a:latin typeface="Amatic SC"/>
                <a:ea typeface="Amatic SC"/>
                <a:cs typeface="Amatic SC"/>
                <a:sym typeface="Amatic SC"/>
              </a:defRPr>
            </a:lvl1pPr>
            <a:lvl2pPr lvl="1"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2pPr>
            <a:lvl3pPr lvl="2"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3pPr>
            <a:lvl4pPr lvl="3"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4pPr>
            <a:lvl5pPr lvl="4"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5pPr>
            <a:lvl6pPr lvl="5"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6pPr>
            <a:lvl7pPr lvl="6"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7pPr>
            <a:lvl8pPr lvl="7"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8pPr>
            <a:lvl9pPr lvl="8" algn="ctr" rtl="0">
              <a:lnSpc>
                <a:spcPct val="100000"/>
              </a:lnSpc>
              <a:spcBef>
                <a:spcPts val="1600"/>
              </a:spcBef>
              <a:spcAft>
                <a:spcPts val="1600"/>
              </a:spcAft>
              <a:buNone/>
              <a:defRPr sz="3000" b="1">
                <a:solidFill>
                  <a:schemeClr val="accent6"/>
                </a:solidFill>
                <a:latin typeface="Amatic SC"/>
                <a:ea typeface="Amatic SC"/>
                <a:cs typeface="Amatic SC"/>
                <a:sym typeface="Amatic SC"/>
              </a:defRPr>
            </a:lvl9pPr>
          </a:lstStyle>
          <a:p>
            <a:endParaRPr/>
          </a:p>
        </p:txBody>
      </p:sp>
      <p:sp>
        <p:nvSpPr>
          <p:cNvPr id="101" name="Google Shape;101;p20"/>
          <p:cNvSpPr txBox="1">
            <a:spLocks noGrp="1"/>
          </p:cNvSpPr>
          <p:nvPr>
            <p:ph type="subTitle" idx="8"/>
          </p:nvPr>
        </p:nvSpPr>
        <p:spPr>
          <a:xfrm>
            <a:off x="3490135" y="3195590"/>
            <a:ext cx="2154000" cy="754800"/>
          </a:xfrm>
          <a:prstGeom prst="rect">
            <a:avLst/>
          </a:prstGeom>
          <a:noFill/>
        </p:spPr>
        <p:txBody>
          <a:bodyPr spcFirstLastPara="1" wrap="square" lIns="91425" tIns="274300" rIns="91425" bIns="0" anchor="b" anchorCtr="0">
            <a:noAutofit/>
          </a:bodyPr>
          <a:lstStyle>
            <a:lvl1pPr lvl="0" algn="ctr" rtl="0">
              <a:lnSpc>
                <a:spcPct val="100000"/>
              </a:lnSpc>
              <a:spcBef>
                <a:spcPts val="0"/>
              </a:spcBef>
              <a:spcAft>
                <a:spcPts val="0"/>
              </a:spcAft>
              <a:buNone/>
              <a:defRPr sz="3000" b="1">
                <a:solidFill>
                  <a:schemeClr val="accent6"/>
                </a:solidFill>
                <a:latin typeface="Amatic SC"/>
                <a:ea typeface="Amatic SC"/>
                <a:cs typeface="Amatic SC"/>
                <a:sym typeface="Amatic SC"/>
              </a:defRPr>
            </a:lvl1pPr>
            <a:lvl2pPr lvl="1"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2pPr>
            <a:lvl3pPr lvl="2"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3pPr>
            <a:lvl4pPr lvl="3"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4pPr>
            <a:lvl5pPr lvl="4"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5pPr>
            <a:lvl6pPr lvl="5"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6pPr>
            <a:lvl7pPr lvl="6"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7pPr>
            <a:lvl8pPr lvl="7"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8pPr>
            <a:lvl9pPr lvl="8" algn="ctr" rtl="0">
              <a:lnSpc>
                <a:spcPct val="100000"/>
              </a:lnSpc>
              <a:spcBef>
                <a:spcPts val="1600"/>
              </a:spcBef>
              <a:spcAft>
                <a:spcPts val="1600"/>
              </a:spcAft>
              <a:buNone/>
              <a:defRPr sz="3000" b="1">
                <a:solidFill>
                  <a:schemeClr val="accent6"/>
                </a:solidFill>
                <a:latin typeface="Amatic SC"/>
                <a:ea typeface="Amatic SC"/>
                <a:cs typeface="Amatic SC"/>
                <a:sym typeface="Amatic SC"/>
              </a:defRPr>
            </a:lvl9pPr>
          </a:lstStyle>
          <a:p>
            <a:endParaRPr/>
          </a:p>
        </p:txBody>
      </p:sp>
      <p:sp>
        <p:nvSpPr>
          <p:cNvPr id="102" name="Google Shape;102;p20"/>
          <p:cNvSpPr txBox="1">
            <a:spLocks noGrp="1"/>
          </p:cNvSpPr>
          <p:nvPr>
            <p:ph type="subTitle" idx="9"/>
          </p:nvPr>
        </p:nvSpPr>
        <p:spPr>
          <a:xfrm>
            <a:off x="5969975" y="3195590"/>
            <a:ext cx="2154000" cy="754800"/>
          </a:xfrm>
          <a:prstGeom prst="rect">
            <a:avLst/>
          </a:prstGeom>
          <a:noFill/>
        </p:spPr>
        <p:txBody>
          <a:bodyPr spcFirstLastPara="1" wrap="square" lIns="91425" tIns="274300" rIns="91425" bIns="0" anchor="b" anchorCtr="0">
            <a:noAutofit/>
          </a:bodyPr>
          <a:lstStyle>
            <a:lvl1pPr lvl="0" algn="ctr" rtl="0">
              <a:lnSpc>
                <a:spcPct val="100000"/>
              </a:lnSpc>
              <a:spcBef>
                <a:spcPts val="0"/>
              </a:spcBef>
              <a:spcAft>
                <a:spcPts val="0"/>
              </a:spcAft>
              <a:buNone/>
              <a:defRPr sz="3000" b="1">
                <a:solidFill>
                  <a:schemeClr val="accent6"/>
                </a:solidFill>
                <a:latin typeface="Amatic SC"/>
                <a:ea typeface="Amatic SC"/>
                <a:cs typeface="Amatic SC"/>
                <a:sym typeface="Amatic SC"/>
              </a:defRPr>
            </a:lvl1pPr>
            <a:lvl2pPr lvl="1"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2pPr>
            <a:lvl3pPr lvl="2"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3pPr>
            <a:lvl4pPr lvl="3"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4pPr>
            <a:lvl5pPr lvl="4"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5pPr>
            <a:lvl6pPr lvl="5"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6pPr>
            <a:lvl7pPr lvl="6"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7pPr>
            <a:lvl8pPr lvl="7"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8pPr>
            <a:lvl9pPr lvl="8" algn="ctr" rtl="0">
              <a:lnSpc>
                <a:spcPct val="100000"/>
              </a:lnSpc>
              <a:spcBef>
                <a:spcPts val="1600"/>
              </a:spcBef>
              <a:spcAft>
                <a:spcPts val="1600"/>
              </a:spcAft>
              <a:buNone/>
              <a:defRPr sz="3000" b="1">
                <a:solidFill>
                  <a:schemeClr val="accent6"/>
                </a:solidFill>
                <a:latin typeface="Amatic SC"/>
                <a:ea typeface="Amatic SC"/>
                <a:cs typeface="Amatic SC"/>
                <a:sym typeface="Amatic SC"/>
              </a:defRPr>
            </a:lvl9pPr>
          </a:lstStyle>
          <a:p>
            <a:endParaRPr/>
          </a:p>
        </p:txBody>
      </p:sp>
      <p:sp>
        <p:nvSpPr>
          <p:cNvPr id="103" name="Google Shape;103;p20"/>
          <p:cNvSpPr txBox="1">
            <a:spLocks noGrp="1"/>
          </p:cNvSpPr>
          <p:nvPr>
            <p:ph type="subTitle" idx="13"/>
          </p:nvPr>
        </p:nvSpPr>
        <p:spPr>
          <a:xfrm>
            <a:off x="1020025" y="1789475"/>
            <a:ext cx="2154000" cy="754800"/>
          </a:xfrm>
          <a:prstGeom prst="rect">
            <a:avLst/>
          </a:prstGeom>
          <a:noFill/>
        </p:spPr>
        <p:txBody>
          <a:bodyPr spcFirstLastPara="1" wrap="square" lIns="91425" tIns="274300" rIns="91425" bIns="0" anchor="b" anchorCtr="0">
            <a:noAutofit/>
          </a:bodyPr>
          <a:lstStyle>
            <a:lvl1pPr lvl="0" algn="ctr" rtl="0">
              <a:lnSpc>
                <a:spcPct val="100000"/>
              </a:lnSpc>
              <a:spcBef>
                <a:spcPts val="0"/>
              </a:spcBef>
              <a:spcAft>
                <a:spcPts val="0"/>
              </a:spcAft>
              <a:buNone/>
              <a:defRPr sz="3000" b="1">
                <a:solidFill>
                  <a:schemeClr val="accent6"/>
                </a:solidFill>
                <a:latin typeface="Amatic SC"/>
                <a:ea typeface="Amatic SC"/>
                <a:cs typeface="Amatic SC"/>
                <a:sym typeface="Amatic SC"/>
              </a:defRPr>
            </a:lvl1pPr>
            <a:lvl2pPr lvl="1"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2pPr>
            <a:lvl3pPr lvl="2"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3pPr>
            <a:lvl4pPr lvl="3"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4pPr>
            <a:lvl5pPr lvl="4"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5pPr>
            <a:lvl6pPr lvl="5"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6pPr>
            <a:lvl7pPr lvl="6"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7pPr>
            <a:lvl8pPr lvl="7"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8pPr>
            <a:lvl9pPr lvl="8" algn="ctr" rtl="0">
              <a:lnSpc>
                <a:spcPct val="100000"/>
              </a:lnSpc>
              <a:spcBef>
                <a:spcPts val="1600"/>
              </a:spcBef>
              <a:spcAft>
                <a:spcPts val="1600"/>
              </a:spcAft>
              <a:buNone/>
              <a:defRPr sz="3000" b="1">
                <a:solidFill>
                  <a:schemeClr val="accent6"/>
                </a:solidFill>
                <a:latin typeface="Amatic SC"/>
                <a:ea typeface="Amatic SC"/>
                <a:cs typeface="Amatic SC"/>
                <a:sym typeface="Amatic SC"/>
              </a:defRPr>
            </a:lvl9pPr>
          </a:lstStyle>
          <a:p>
            <a:endParaRPr/>
          </a:p>
        </p:txBody>
      </p:sp>
      <p:sp>
        <p:nvSpPr>
          <p:cNvPr id="104" name="Google Shape;104;p20"/>
          <p:cNvSpPr txBox="1">
            <a:spLocks noGrp="1"/>
          </p:cNvSpPr>
          <p:nvPr>
            <p:ph type="subTitle" idx="14"/>
          </p:nvPr>
        </p:nvSpPr>
        <p:spPr>
          <a:xfrm>
            <a:off x="3490135" y="1789475"/>
            <a:ext cx="2154000" cy="754800"/>
          </a:xfrm>
          <a:prstGeom prst="rect">
            <a:avLst/>
          </a:prstGeom>
          <a:noFill/>
        </p:spPr>
        <p:txBody>
          <a:bodyPr spcFirstLastPara="1" wrap="square" lIns="91425" tIns="274300" rIns="91425" bIns="0" anchor="b" anchorCtr="0">
            <a:noAutofit/>
          </a:bodyPr>
          <a:lstStyle>
            <a:lvl1pPr lvl="0" algn="ctr" rtl="0">
              <a:lnSpc>
                <a:spcPct val="100000"/>
              </a:lnSpc>
              <a:spcBef>
                <a:spcPts val="0"/>
              </a:spcBef>
              <a:spcAft>
                <a:spcPts val="0"/>
              </a:spcAft>
              <a:buNone/>
              <a:defRPr sz="3000" b="1">
                <a:solidFill>
                  <a:schemeClr val="accent6"/>
                </a:solidFill>
                <a:latin typeface="Amatic SC"/>
                <a:ea typeface="Amatic SC"/>
                <a:cs typeface="Amatic SC"/>
                <a:sym typeface="Amatic SC"/>
              </a:defRPr>
            </a:lvl1pPr>
            <a:lvl2pPr lvl="1"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2pPr>
            <a:lvl3pPr lvl="2"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3pPr>
            <a:lvl4pPr lvl="3"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4pPr>
            <a:lvl5pPr lvl="4"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5pPr>
            <a:lvl6pPr lvl="5"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6pPr>
            <a:lvl7pPr lvl="6"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7pPr>
            <a:lvl8pPr lvl="7"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8pPr>
            <a:lvl9pPr lvl="8" algn="ctr" rtl="0">
              <a:lnSpc>
                <a:spcPct val="100000"/>
              </a:lnSpc>
              <a:spcBef>
                <a:spcPts val="1600"/>
              </a:spcBef>
              <a:spcAft>
                <a:spcPts val="1600"/>
              </a:spcAft>
              <a:buNone/>
              <a:defRPr sz="3000" b="1">
                <a:solidFill>
                  <a:schemeClr val="accent6"/>
                </a:solidFill>
                <a:latin typeface="Amatic SC"/>
                <a:ea typeface="Amatic SC"/>
                <a:cs typeface="Amatic SC"/>
                <a:sym typeface="Amatic SC"/>
              </a:defRPr>
            </a:lvl9pPr>
          </a:lstStyle>
          <a:p>
            <a:endParaRPr/>
          </a:p>
        </p:txBody>
      </p:sp>
      <p:sp>
        <p:nvSpPr>
          <p:cNvPr id="105" name="Google Shape;105;p20"/>
          <p:cNvSpPr txBox="1">
            <a:spLocks noGrp="1"/>
          </p:cNvSpPr>
          <p:nvPr>
            <p:ph type="subTitle" idx="15"/>
          </p:nvPr>
        </p:nvSpPr>
        <p:spPr>
          <a:xfrm>
            <a:off x="5969975" y="1789475"/>
            <a:ext cx="2154000" cy="754800"/>
          </a:xfrm>
          <a:prstGeom prst="rect">
            <a:avLst/>
          </a:prstGeom>
          <a:noFill/>
        </p:spPr>
        <p:txBody>
          <a:bodyPr spcFirstLastPara="1" wrap="square" lIns="91425" tIns="274300" rIns="91425" bIns="0" anchor="b" anchorCtr="0">
            <a:noAutofit/>
          </a:bodyPr>
          <a:lstStyle>
            <a:lvl1pPr lvl="0" algn="ctr" rtl="0">
              <a:lnSpc>
                <a:spcPct val="100000"/>
              </a:lnSpc>
              <a:spcBef>
                <a:spcPts val="0"/>
              </a:spcBef>
              <a:spcAft>
                <a:spcPts val="0"/>
              </a:spcAft>
              <a:buNone/>
              <a:defRPr sz="3000" b="1">
                <a:solidFill>
                  <a:schemeClr val="accent6"/>
                </a:solidFill>
                <a:latin typeface="Amatic SC"/>
                <a:ea typeface="Amatic SC"/>
                <a:cs typeface="Amatic SC"/>
                <a:sym typeface="Amatic SC"/>
              </a:defRPr>
            </a:lvl1pPr>
            <a:lvl2pPr lvl="1"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2pPr>
            <a:lvl3pPr lvl="2"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3pPr>
            <a:lvl4pPr lvl="3"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4pPr>
            <a:lvl5pPr lvl="4"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5pPr>
            <a:lvl6pPr lvl="5"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6pPr>
            <a:lvl7pPr lvl="6"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7pPr>
            <a:lvl8pPr lvl="7" algn="ctr" rtl="0">
              <a:lnSpc>
                <a:spcPct val="100000"/>
              </a:lnSpc>
              <a:spcBef>
                <a:spcPts val="1600"/>
              </a:spcBef>
              <a:spcAft>
                <a:spcPts val="0"/>
              </a:spcAft>
              <a:buNone/>
              <a:defRPr sz="3000" b="1">
                <a:solidFill>
                  <a:schemeClr val="accent6"/>
                </a:solidFill>
                <a:latin typeface="Amatic SC"/>
                <a:ea typeface="Amatic SC"/>
                <a:cs typeface="Amatic SC"/>
                <a:sym typeface="Amatic SC"/>
              </a:defRPr>
            </a:lvl8pPr>
            <a:lvl9pPr lvl="8" algn="ctr" rtl="0">
              <a:lnSpc>
                <a:spcPct val="100000"/>
              </a:lnSpc>
              <a:spcBef>
                <a:spcPts val="1600"/>
              </a:spcBef>
              <a:spcAft>
                <a:spcPts val="1600"/>
              </a:spcAft>
              <a:buNone/>
              <a:defRPr sz="3000" b="1">
                <a:solidFill>
                  <a:schemeClr val="accent6"/>
                </a:solidFill>
                <a:latin typeface="Amatic SC"/>
                <a:ea typeface="Amatic SC"/>
                <a:cs typeface="Amatic SC"/>
                <a:sym typeface="Amatic SC"/>
              </a:defRPr>
            </a:lvl9pPr>
          </a:lstStyle>
          <a:p>
            <a:endParaRPr/>
          </a:p>
        </p:txBody>
      </p:sp>
      <p:sp>
        <p:nvSpPr>
          <p:cNvPr id="106" name="Google Shape;106;p20"/>
          <p:cNvSpPr txBox="1">
            <a:spLocks noGrp="1"/>
          </p:cNvSpPr>
          <p:nvPr>
            <p:ph type="ctrTitle"/>
          </p:nvPr>
        </p:nvSpPr>
        <p:spPr>
          <a:xfrm>
            <a:off x="1142925" y="521575"/>
            <a:ext cx="6858000" cy="579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3600"/>
              <a:buNone/>
              <a:defRPr sz="33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flipH="1">
            <a:off x="3881019" y="1035189"/>
            <a:ext cx="3863100" cy="22806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200"/>
              <a:buNone/>
              <a:defRPr sz="6000"/>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
        <p:nvSpPr>
          <p:cNvPr id="13" name="Google Shape;13;p3"/>
          <p:cNvSpPr txBox="1">
            <a:spLocks noGrp="1"/>
          </p:cNvSpPr>
          <p:nvPr>
            <p:ph type="subTitle" idx="1"/>
          </p:nvPr>
        </p:nvSpPr>
        <p:spPr>
          <a:xfrm flipH="1">
            <a:off x="4481924" y="3260235"/>
            <a:ext cx="3262200" cy="648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100"/>
              <a:buNone/>
              <a:defRPr sz="1600"/>
            </a:lvl1pPr>
            <a:lvl2pPr lvl="1" algn="r" rtl="0">
              <a:lnSpc>
                <a:spcPct val="100000"/>
              </a:lnSpc>
              <a:spcBef>
                <a:spcPts val="0"/>
              </a:spcBef>
              <a:spcAft>
                <a:spcPts val="0"/>
              </a:spcAft>
              <a:buSzPts val="2100"/>
              <a:buNone/>
              <a:defRPr sz="2100"/>
            </a:lvl2pPr>
            <a:lvl3pPr lvl="2" algn="r" rtl="0">
              <a:lnSpc>
                <a:spcPct val="100000"/>
              </a:lnSpc>
              <a:spcBef>
                <a:spcPts val="0"/>
              </a:spcBef>
              <a:spcAft>
                <a:spcPts val="0"/>
              </a:spcAft>
              <a:buSzPts val="2100"/>
              <a:buNone/>
              <a:defRPr sz="2100"/>
            </a:lvl3pPr>
            <a:lvl4pPr lvl="3" algn="r" rtl="0">
              <a:lnSpc>
                <a:spcPct val="100000"/>
              </a:lnSpc>
              <a:spcBef>
                <a:spcPts val="0"/>
              </a:spcBef>
              <a:spcAft>
                <a:spcPts val="0"/>
              </a:spcAft>
              <a:buSzPts val="2100"/>
              <a:buNone/>
              <a:defRPr sz="2100"/>
            </a:lvl4pPr>
            <a:lvl5pPr lvl="4" algn="r" rtl="0">
              <a:lnSpc>
                <a:spcPct val="100000"/>
              </a:lnSpc>
              <a:spcBef>
                <a:spcPts val="0"/>
              </a:spcBef>
              <a:spcAft>
                <a:spcPts val="0"/>
              </a:spcAft>
              <a:buSzPts val="2100"/>
              <a:buNone/>
              <a:defRPr sz="2100"/>
            </a:lvl5pPr>
            <a:lvl6pPr lvl="5" algn="r" rtl="0">
              <a:lnSpc>
                <a:spcPct val="100000"/>
              </a:lnSpc>
              <a:spcBef>
                <a:spcPts val="0"/>
              </a:spcBef>
              <a:spcAft>
                <a:spcPts val="0"/>
              </a:spcAft>
              <a:buSzPts val="2100"/>
              <a:buNone/>
              <a:defRPr sz="2100"/>
            </a:lvl6pPr>
            <a:lvl7pPr lvl="6" algn="r" rtl="0">
              <a:lnSpc>
                <a:spcPct val="100000"/>
              </a:lnSpc>
              <a:spcBef>
                <a:spcPts val="0"/>
              </a:spcBef>
              <a:spcAft>
                <a:spcPts val="0"/>
              </a:spcAft>
              <a:buSzPts val="2100"/>
              <a:buNone/>
              <a:defRPr sz="2100"/>
            </a:lvl7pPr>
            <a:lvl8pPr lvl="7" algn="r" rtl="0">
              <a:lnSpc>
                <a:spcPct val="100000"/>
              </a:lnSpc>
              <a:spcBef>
                <a:spcPts val="0"/>
              </a:spcBef>
              <a:spcAft>
                <a:spcPts val="0"/>
              </a:spcAft>
              <a:buSzPts val="2100"/>
              <a:buNone/>
              <a:defRPr sz="2100"/>
            </a:lvl8pPr>
            <a:lvl9pPr lvl="8" algn="r" rtl="0">
              <a:lnSpc>
                <a:spcPct val="100000"/>
              </a:lnSpc>
              <a:spcBef>
                <a:spcPts val="0"/>
              </a:spcBef>
              <a:spcAft>
                <a:spcPts val="0"/>
              </a:spcAft>
              <a:buSzPts val="2100"/>
              <a:buNone/>
              <a:defRPr sz="2100"/>
            </a:lvl9pPr>
          </a:lstStyle>
          <a:p>
            <a:endParaRPr/>
          </a:p>
        </p:txBody>
      </p:sp>
      <p:sp>
        <p:nvSpPr>
          <p:cNvPr id="14" name="Google Shape;14;p3"/>
          <p:cNvSpPr txBox="1">
            <a:spLocks noGrp="1"/>
          </p:cNvSpPr>
          <p:nvPr>
            <p:ph type="title" idx="2" hasCustomPrompt="1"/>
          </p:nvPr>
        </p:nvSpPr>
        <p:spPr>
          <a:xfrm flipH="1">
            <a:off x="696697" y="1150050"/>
            <a:ext cx="1410600" cy="9405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600"/>
              <a:buNone/>
              <a:defRPr sz="72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anks">
  <p:cSld name="CUSTOM_5">
    <p:bg>
      <p:bgPr>
        <a:blipFill>
          <a:blip r:embed="rId2">
            <a:alphaModFix/>
          </a:blip>
          <a:stretch>
            <a:fillRect/>
          </a:stretch>
        </a:blipFill>
        <a:effectLst/>
      </p:bgPr>
    </p:bg>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1816350" y="366437"/>
            <a:ext cx="5511300" cy="138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7200" b="0"/>
            </a:lvl1pPr>
            <a:lvl2pPr lvl="1" algn="ctr" rtl="0">
              <a:spcBef>
                <a:spcPts val="0"/>
              </a:spcBef>
              <a:spcAft>
                <a:spcPts val="0"/>
              </a:spcAft>
              <a:buSzPts val="4200"/>
              <a:buNone/>
              <a:defRPr sz="4200" b="0"/>
            </a:lvl2pPr>
            <a:lvl3pPr lvl="2" algn="ctr" rtl="0">
              <a:spcBef>
                <a:spcPts val="0"/>
              </a:spcBef>
              <a:spcAft>
                <a:spcPts val="0"/>
              </a:spcAft>
              <a:buSzPts val="4200"/>
              <a:buNone/>
              <a:defRPr sz="4200" b="0"/>
            </a:lvl3pPr>
            <a:lvl4pPr lvl="3" algn="ctr" rtl="0">
              <a:spcBef>
                <a:spcPts val="0"/>
              </a:spcBef>
              <a:spcAft>
                <a:spcPts val="0"/>
              </a:spcAft>
              <a:buSzPts val="4200"/>
              <a:buNone/>
              <a:defRPr sz="4200" b="0"/>
            </a:lvl4pPr>
            <a:lvl5pPr lvl="4" algn="ctr" rtl="0">
              <a:spcBef>
                <a:spcPts val="0"/>
              </a:spcBef>
              <a:spcAft>
                <a:spcPts val="0"/>
              </a:spcAft>
              <a:buSzPts val="4200"/>
              <a:buNone/>
              <a:defRPr sz="4200" b="0"/>
            </a:lvl5pPr>
            <a:lvl6pPr lvl="5" algn="ctr" rtl="0">
              <a:spcBef>
                <a:spcPts val="0"/>
              </a:spcBef>
              <a:spcAft>
                <a:spcPts val="0"/>
              </a:spcAft>
              <a:buSzPts val="4200"/>
              <a:buNone/>
              <a:defRPr sz="4200" b="0"/>
            </a:lvl6pPr>
            <a:lvl7pPr lvl="6" algn="ctr" rtl="0">
              <a:spcBef>
                <a:spcPts val="0"/>
              </a:spcBef>
              <a:spcAft>
                <a:spcPts val="0"/>
              </a:spcAft>
              <a:buSzPts val="4200"/>
              <a:buNone/>
              <a:defRPr sz="4200" b="0"/>
            </a:lvl7pPr>
            <a:lvl8pPr lvl="7" algn="ctr" rtl="0">
              <a:spcBef>
                <a:spcPts val="0"/>
              </a:spcBef>
              <a:spcAft>
                <a:spcPts val="0"/>
              </a:spcAft>
              <a:buSzPts val="4200"/>
              <a:buNone/>
              <a:defRPr sz="4200" b="0"/>
            </a:lvl8pPr>
            <a:lvl9pPr lvl="8" algn="ctr" rtl="0">
              <a:spcBef>
                <a:spcPts val="0"/>
              </a:spcBef>
              <a:spcAft>
                <a:spcPts val="0"/>
              </a:spcAft>
              <a:buSzPts val="4200"/>
              <a:buNone/>
              <a:defRPr sz="4200" b="0"/>
            </a:lvl9pPr>
          </a:lstStyle>
          <a:p>
            <a:endParaRPr/>
          </a:p>
        </p:txBody>
      </p:sp>
      <p:sp>
        <p:nvSpPr>
          <p:cNvPr id="109" name="Google Shape;109;p21"/>
          <p:cNvSpPr txBox="1">
            <a:spLocks noGrp="1"/>
          </p:cNvSpPr>
          <p:nvPr>
            <p:ph type="subTitle" idx="1"/>
          </p:nvPr>
        </p:nvSpPr>
        <p:spPr>
          <a:xfrm>
            <a:off x="2410650" y="2268212"/>
            <a:ext cx="4322700" cy="116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0" name="Google Shape;110;p21"/>
          <p:cNvSpPr txBox="1"/>
          <p:nvPr/>
        </p:nvSpPr>
        <p:spPr>
          <a:xfrm>
            <a:off x="1759400" y="3614950"/>
            <a:ext cx="5625300" cy="537600"/>
          </a:xfrm>
          <a:prstGeom prst="rect">
            <a:avLst/>
          </a:prstGeom>
          <a:noFill/>
          <a:ln>
            <a:noFill/>
          </a:ln>
        </p:spPr>
        <p:txBody>
          <a:bodyPr spcFirstLastPara="1" wrap="square" lIns="91425" tIns="0" rIns="91425" bIns="91425" anchor="t" anchorCtr="0">
            <a:noAutofit/>
          </a:bodyPr>
          <a:lstStyle/>
          <a:p>
            <a:pPr marL="0" lvl="0" indent="0" algn="ctr" rtl="0">
              <a:lnSpc>
                <a:spcPct val="100000"/>
              </a:lnSpc>
              <a:spcBef>
                <a:spcPts val="300"/>
              </a:spcBef>
              <a:spcAft>
                <a:spcPts val="0"/>
              </a:spcAft>
              <a:buNone/>
            </a:pPr>
            <a:r>
              <a:rPr lang="en" sz="1200">
                <a:solidFill>
                  <a:schemeClr val="lt1"/>
                </a:solidFill>
                <a:latin typeface="Didact Gothic"/>
                <a:ea typeface="Didact Gothic"/>
                <a:cs typeface="Didact Gothic"/>
                <a:sym typeface="Didact Gothic"/>
              </a:rPr>
              <a:t>CREDITS: This presentation template was created by </a:t>
            </a:r>
            <a:r>
              <a:rPr lang="en" sz="1200">
                <a:solidFill>
                  <a:schemeClr val="lt1"/>
                </a:solidFill>
                <a:uFill>
                  <a:noFill/>
                </a:uFill>
                <a:latin typeface="Didact Gothic"/>
                <a:ea typeface="Didact Gothic"/>
                <a:cs typeface="Didact Gothic"/>
                <a:sym typeface="Didact Gothic"/>
                <a:hlinkClick r:id="rId3">
                  <a:extLst>
                    <a:ext uri="{A12FA001-AC4F-418D-AE19-62706E023703}">
                      <ahyp:hlinkClr xmlns:ahyp="http://schemas.microsoft.com/office/drawing/2018/hyperlinkcolor" val="tx"/>
                    </a:ext>
                  </a:extLst>
                </a:hlinkClick>
              </a:rPr>
              <a:t>Slidesgo</a:t>
            </a:r>
            <a:r>
              <a:rPr lang="en" sz="1200">
                <a:solidFill>
                  <a:schemeClr val="lt1"/>
                </a:solidFill>
                <a:latin typeface="Didact Gothic"/>
                <a:ea typeface="Didact Gothic"/>
                <a:cs typeface="Didact Gothic"/>
                <a:sym typeface="Didact Gothic"/>
              </a:rPr>
              <a:t>, including icons by </a:t>
            </a:r>
            <a:r>
              <a:rPr lang="en" sz="1200">
                <a:solidFill>
                  <a:schemeClr val="lt1"/>
                </a:solidFill>
                <a:uFill>
                  <a:noFill/>
                </a:uFill>
                <a:latin typeface="Didact Gothic"/>
                <a:ea typeface="Didact Gothic"/>
                <a:cs typeface="Didact Gothic"/>
                <a:sym typeface="Didact Gothic"/>
                <a:hlinkClick r:id="rId4">
                  <a:extLst>
                    <a:ext uri="{A12FA001-AC4F-418D-AE19-62706E023703}">
                      <ahyp:hlinkClr xmlns:ahyp="http://schemas.microsoft.com/office/drawing/2018/hyperlinkcolor" val="tx"/>
                    </a:ext>
                  </a:extLst>
                </a:hlinkClick>
              </a:rPr>
              <a:t>Flaticon</a:t>
            </a:r>
            <a:r>
              <a:rPr lang="en" sz="1200">
                <a:solidFill>
                  <a:schemeClr val="lt1"/>
                </a:solidFill>
                <a:latin typeface="Didact Gothic"/>
                <a:ea typeface="Didact Gothic"/>
                <a:cs typeface="Didact Gothic"/>
                <a:sym typeface="Didact Gothic"/>
              </a:rPr>
              <a:t>, and infographics &amp; images by </a:t>
            </a:r>
            <a:r>
              <a:rPr lang="en" sz="1200">
                <a:solidFill>
                  <a:schemeClr val="lt1"/>
                </a:solidFill>
                <a:uFill>
                  <a:noFill/>
                </a:uFill>
                <a:latin typeface="Didact Gothic"/>
                <a:ea typeface="Didact Gothic"/>
                <a:cs typeface="Didact Gothic"/>
                <a:sym typeface="Didact Gothic"/>
                <a:hlinkClick r:id="rId5">
                  <a:extLst>
                    <a:ext uri="{A12FA001-AC4F-418D-AE19-62706E023703}">
                      <ahyp:hlinkClr xmlns:ahyp="http://schemas.microsoft.com/office/drawing/2018/hyperlinkcolor" val="tx"/>
                    </a:ext>
                  </a:extLst>
                </a:hlinkClick>
              </a:rPr>
              <a:t>Freepik</a:t>
            </a:r>
            <a:endParaRPr sz="1200">
              <a:solidFill>
                <a:schemeClr val="lt1"/>
              </a:solidFill>
              <a:latin typeface="Didact Gothic"/>
              <a:ea typeface="Didact Gothic"/>
              <a:cs typeface="Didact Gothic"/>
              <a:sym typeface="Didact Gothic"/>
            </a:endParaRPr>
          </a:p>
          <a:p>
            <a:pPr marL="0" lvl="0" indent="0" algn="ctr" rtl="0">
              <a:spcBef>
                <a:spcPts val="0"/>
              </a:spcBef>
              <a:spcAft>
                <a:spcPts val="0"/>
              </a:spcAft>
              <a:buNone/>
            </a:pPr>
            <a:endParaRPr sz="1200">
              <a:solidFill>
                <a:schemeClr val="lt1"/>
              </a:solidFill>
              <a:latin typeface="Didact Gothic"/>
              <a:ea typeface="Didact Gothic"/>
              <a:cs typeface="Didact Gothic"/>
              <a:sym typeface="Didact Gothic"/>
            </a:endParaRPr>
          </a:p>
          <a:p>
            <a:pPr marL="0" lvl="0" indent="0" algn="ctr" rtl="0">
              <a:lnSpc>
                <a:spcPct val="115000"/>
              </a:lnSpc>
              <a:spcBef>
                <a:spcPts val="300"/>
              </a:spcBef>
              <a:spcAft>
                <a:spcPts val="0"/>
              </a:spcAft>
              <a:buNone/>
            </a:pPr>
            <a:endParaRPr sz="1200">
              <a:solidFill>
                <a:schemeClr val="lt1"/>
              </a:solidFill>
              <a:latin typeface="Didact Gothic"/>
              <a:ea typeface="Didact Gothic"/>
              <a:cs typeface="Didact Gothic"/>
              <a:sym typeface="Didact Gothic"/>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
  <p:cSld name="CUSTOM_9_1_1_1">
    <p:bg>
      <p:bgPr>
        <a:blipFill>
          <a:blip r:embed="rId2">
            <a:alphaModFix/>
          </a:blip>
          <a:stretch>
            <a:fillRect/>
          </a:stretch>
        </a:blipFill>
        <a:effectLst/>
      </p:bgPr>
    </p:bg>
    <p:spTree>
      <p:nvGrpSpPr>
        <p:cNvPr id="1" name="Shape 111"/>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1">
  <p:cSld name="CUSTOM_9_1_1_1_1">
    <p:bg>
      <p:bgPr>
        <a:blipFill>
          <a:blip r:embed="rId2">
            <a:alphaModFix/>
          </a:blip>
          <a:stretch>
            <a:fillRect/>
          </a:stretch>
        </a:blipFill>
        <a:effectLst/>
      </p:bgPr>
    </p:bg>
    <p:spTree>
      <p:nvGrpSpPr>
        <p:cNvPr id="1" name="Shape 112"/>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CUSTOM_9_1_1_1_1_1">
    <p:bg>
      <p:bgPr>
        <a:solidFill>
          <a:schemeClr val="dk1"/>
        </a:solidFill>
        <a:effectLst/>
      </p:bgPr>
    </p:bg>
    <p:spTree>
      <p:nvGrpSpPr>
        <p:cNvPr id="1" name="Shape 113"/>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1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p:nvPr/>
        </p:nvSpPr>
        <p:spPr>
          <a:xfrm>
            <a:off x="382450" y="216225"/>
            <a:ext cx="8379119" cy="4737380"/>
          </a:xfrm>
          <a:custGeom>
            <a:avLst/>
            <a:gdLst/>
            <a:ahLst/>
            <a:cxnLst/>
            <a:rect l="l" t="t" r="r" b="b"/>
            <a:pathLst>
              <a:path w="40261" h="29674" extrusionOk="0">
                <a:moveTo>
                  <a:pt x="36473" y="989"/>
                </a:moveTo>
                <a:cubicBezTo>
                  <a:pt x="36245" y="944"/>
                  <a:pt x="36017" y="903"/>
                  <a:pt x="35789" y="882"/>
                </a:cubicBezTo>
                <a:cubicBezTo>
                  <a:pt x="34672" y="778"/>
                  <a:pt x="33552" y="713"/>
                  <a:pt x="32429" y="685"/>
                </a:cubicBezTo>
                <a:cubicBezTo>
                  <a:pt x="30887" y="640"/>
                  <a:pt x="29349" y="654"/>
                  <a:pt x="27811" y="640"/>
                </a:cubicBezTo>
                <a:cubicBezTo>
                  <a:pt x="27210" y="636"/>
                  <a:pt x="26615" y="640"/>
                  <a:pt x="26013" y="630"/>
                </a:cubicBezTo>
                <a:cubicBezTo>
                  <a:pt x="25312" y="619"/>
                  <a:pt x="24607" y="598"/>
                  <a:pt x="23906" y="560"/>
                </a:cubicBezTo>
                <a:cubicBezTo>
                  <a:pt x="22419" y="477"/>
                  <a:pt x="20929" y="432"/>
                  <a:pt x="19447" y="260"/>
                </a:cubicBezTo>
                <a:cubicBezTo>
                  <a:pt x="17984" y="94"/>
                  <a:pt x="16529" y="18"/>
                  <a:pt x="15067" y="8"/>
                </a:cubicBezTo>
                <a:cubicBezTo>
                  <a:pt x="13765" y="0"/>
                  <a:pt x="12471" y="91"/>
                  <a:pt x="11172" y="198"/>
                </a:cubicBezTo>
                <a:cubicBezTo>
                  <a:pt x="10629" y="246"/>
                  <a:pt x="10080" y="177"/>
                  <a:pt x="9534" y="201"/>
                </a:cubicBezTo>
                <a:cubicBezTo>
                  <a:pt x="8593" y="239"/>
                  <a:pt x="7657" y="180"/>
                  <a:pt x="6720" y="94"/>
                </a:cubicBezTo>
                <a:cubicBezTo>
                  <a:pt x="6568" y="73"/>
                  <a:pt x="6409" y="73"/>
                  <a:pt x="6257" y="91"/>
                </a:cubicBezTo>
                <a:cubicBezTo>
                  <a:pt x="5289" y="270"/>
                  <a:pt x="4318" y="453"/>
                  <a:pt x="3350" y="640"/>
                </a:cubicBezTo>
                <a:cubicBezTo>
                  <a:pt x="2665" y="767"/>
                  <a:pt x="2081" y="1069"/>
                  <a:pt x="1677" y="1694"/>
                </a:cubicBezTo>
                <a:cubicBezTo>
                  <a:pt x="1338" y="2209"/>
                  <a:pt x="962" y="2720"/>
                  <a:pt x="810" y="3342"/>
                </a:cubicBezTo>
                <a:cubicBezTo>
                  <a:pt x="647" y="4010"/>
                  <a:pt x="502" y="4680"/>
                  <a:pt x="516" y="5400"/>
                </a:cubicBezTo>
                <a:cubicBezTo>
                  <a:pt x="519" y="5786"/>
                  <a:pt x="446" y="6170"/>
                  <a:pt x="416" y="6561"/>
                </a:cubicBezTo>
                <a:cubicBezTo>
                  <a:pt x="350" y="7283"/>
                  <a:pt x="280" y="8002"/>
                  <a:pt x="236" y="8731"/>
                </a:cubicBezTo>
                <a:cubicBezTo>
                  <a:pt x="188" y="9426"/>
                  <a:pt x="173" y="10128"/>
                  <a:pt x="149" y="10822"/>
                </a:cubicBezTo>
                <a:cubicBezTo>
                  <a:pt x="119" y="11915"/>
                  <a:pt x="73" y="13006"/>
                  <a:pt x="66" y="14096"/>
                </a:cubicBezTo>
                <a:cubicBezTo>
                  <a:pt x="57" y="15530"/>
                  <a:pt x="125" y="16961"/>
                  <a:pt x="63" y="18382"/>
                </a:cubicBezTo>
                <a:cubicBezTo>
                  <a:pt x="1" y="19844"/>
                  <a:pt x="14" y="21292"/>
                  <a:pt x="132" y="22750"/>
                </a:cubicBezTo>
                <a:cubicBezTo>
                  <a:pt x="215" y="23732"/>
                  <a:pt x="368" y="24700"/>
                  <a:pt x="709" y="25633"/>
                </a:cubicBezTo>
                <a:cubicBezTo>
                  <a:pt x="1193" y="26957"/>
                  <a:pt x="2030" y="27880"/>
                  <a:pt x="3250" y="28419"/>
                </a:cubicBezTo>
                <a:cubicBezTo>
                  <a:pt x="3858" y="28689"/>
                  <a:pt x="4477" y="28875"/>
                  <a:pt x="5109" y="29003"/>
                </a:cubicBezTo>
                <a:cubicBezTo>
                  <a:pt x="5787" y="29145"/>
                  <a:pt x="6478" y="29217"/>
                  <a:pt x="7170" y="29255"/>
                </a:cubicBezTo>
                <a:cubicBezTo>
                  <a:pt x="8967" y="29348"/>
                  <a:pt x="10764" y="29390"/>
                  <a:pt x="12565" y="29477"/>
                </a:cubicBezTo>
                <a:cubicBezTo>
                  <a:pt x="14237" y="29570"/>
                  <a:pt x="15901" y="29597"/>
                  <a:pt x="17570" y="29556"/>
                </a:cubicBezTo>
                <a:cubicBezTo>
                  <a:pt x="18634" y="29528"/>
                  <a:pt x="19706" y="29556"/>
                  <a:pt x="20774" y="29584"/>
                </a:cubicBezTo>
                <a:cubicBezTo>
                  <a:pt x="22392" y="29618"/>
                  <a:pt x="24005" y="29674"/>
                  <a:pt x="25619" y="29542"/>
                </a:cubicBezTo>
                <a:cubicBezTo>
                  <a:pt x="25983" y="29514"/>
                  <a:pt x="26349" y="29501"/>
                  <a:pt x="26709" y="29525"/>
                </a:cubicBezTo>
                <a:cubicBezTo>
                  <a:pt x="26771" y="29528"/>
                  <a:pt x="26830" y="29535"/>
                  <a:pt x="26888" y="29549"/>
                </a:cubicBezTo>
                <a:cubicBezTo>
                  <a:pt x="27133" y="29597"/>
                  <a:pt x="31195" y="28983"/>
                  <a:pt x="31322" y="28979"/>
                </a:cubicBezTo>
                <a:cubicBezTo>
                  <a:pt x="32335" y="28910"/>
                  <a:pt x="33348" y="28837"/>
                  <a:pt x="34361" y="28778"/>
                </a:cubicBezTo>
                <a:cubicBezTo>
                  <a:pt x="35370" y="28710"/>
                  <a:pt x="36379" y="28592"/>
                  <a:pt x="37399" y="28613"/>
                </a:cubicBezTo>
                <a:cubicBezTo>
                  <a:pt x="37941" y="28627"/>
                  <a:pt x="38353" y="28474"/>
                  <a:pt x="38713" y="28094"/>
                </a:cubicBezTo>
                <a:cubicBezTo>
                  <a:pt x="38871" y="27922"/>
                  <a:pt x="39024" y="27727"/>
                  <a:pt x="39152" y="27523"/>
                </a:cubicBezTo>
                <a:cubicBezTo>
                  <a:pt x="39559" y="26836"/>
                  <a:pt x="39804" y="26092"/>
                  <a:pt x="39857" y="25263"/>
                </a:cubicBezTo>
                <a:cubicBezTo>
                  <a:pt x="39978" y="23362"/>
                  <a:pt x="40109" y="21475"/>
                  <a:pt x="40227" y="19571"/>
                </a:cubicBezTo>
                <a:cubicBezTo>
                  <a:pt x="40261" y="19014"/>
                  <a:pt x="40257" y="18457"/>
                  <a:pt x="40251" y="17894"/>
                </a:cubicBezTo>
                <a:cubicBezTo>
                  <a:pt x="40251" y="16463"/>
                  <a:pt x="40227" y="15039"/>
                  <a:pt x="40219" y="13612"/>
                </a:cubicBezTo>
                <a:cubicBezTo>
                  <a:pt x="40219" y="12267"/>
                  <a:pt x="40147" y="10923"/>
                  <a:pt x="40029" y="9585"/>
                </a:cubicBezTo>
                <a:cubicBezTo>
                  <a:pt x="39946" y="8600"/>
                  <a:pt x="39911" y="7622"/>
                  <a:pt x="39843" y="6640"/>
                </a:cubicBezTo>
                <a:cubicBezTo>
                  <a:pt x="39795" y="6028"/>
                  <a:pt x="39742" y="5410"/>
                  <a:pt x="39656" y="4798"/>
                </a:cubicBezTo>
                <a:cubicBezTo>
                  <a:pt x="39493" y="3754"/>
                  <a:pt x="39134" y="2787"/>
                  <a:pt x="38529" y="1922"/>
                </a:cubicBezTo>
                <a:cubicBezTo>
                  <a:pt x="38291" y="1576"/>
                  <a:pt x="38011" y="1314"/>
                  <a:pt x="37610" y="1235"/>
                </a:cubicBezTo>
                <a:cubicBezTo>
                  <a:pt x="37596" y="1231"/>
                  <a:pt x="37582" y="1227"/>
                  <a:pt x="37568" y="1224"/>
                </a:cubicBezTo>
                <a:cubicBezTo>
                  <a:pt x="37499" y="1214"/>
                  <a:pt x="37430" y="1200"/>
                  <a:pt x="37361" y="1186"/>
                </a:cubicBezTo>
                <a:cubicBezTo>
                  <a:pt x="37064" y="1128"/>
                  <a:pt x="36770" y="1051"/>
                  <a:pt x="36473" y="989"/>
                </a:cubicBezTo>
                <a:close/>
              </a:path>
            </a:pathLst>
          </a:custGeom>
          <a:solidFill>
            <a:srgbClr val="F8F5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4"/>
          <p:cNvSpPr txBox="1">
            <a:spLocks noGrp="1"/>
          </p:cNvSpPr>
          <p:nvPr>
            <p:ph type="title"/>
          </p:nvPr>
        </p:nvSpPr>
        <p:spPr>
          <a:xfrm>
            <a:off x="1081875" y="291577"/>
            <a:ext cx="3226800" cy="1583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atin typeface="Roboto Slab"/>
                <a:ea typeface="Roboto Slab"/>
                <a:cs typeface="Roboto Slab"/>
                <a:sym typeface="Roboto Slab"/>
              </a:defRPr>
            </a:lvl2pPr>
            <a:lvl3pPr lvl="2" rtl="0">
              <a:spcBef>
                <a:spcPts val="0"/>
              </a:spcBef>
              <a:spcAft>
                <a:spcPts val="0"/>
              </a:spcAft>
              <a:buNone/>
              <a:defRPr>
                <a:latin typeface="Roboto Slab"/>
                <a:ea typeface="Roboto Slab"/>
                <a:cs typeface="Roboto Slab"/>
                <a:sym typeface="Roboto Slab"/>
              </a:defRPr>
            </a:lvl3pPr>
            <a:lvl4pPr lvl="3" rtl="0">
              <a:spcBef>
                <a:spcPts val="0"/>
              </a:spcBef>
              <a:spcAft>
                <a:spcPts val="0"/>
              </a:spcAft>
              <a:buNone/>
              <a:defRPr>
                <a:latin typeface="Roboto Slab"/>
                <a:ea typeface="Roboto Slab"/>
                <a:cs typeface="Roboto Slab"/>
                <a:sym typeface="Roboto Slab"/>
              </a:defRPr>
            </a:lvl4pPr>
            <a:lvl5pPr lvl="4" rtl="0">
              <a:spcBef>
                <a:spcPts val="0"/>
              </a:spcBef>
              <a:spcAft>
                <a:spcPts val="0"/>
              </a:spcAft>
              <a:buNone/>
              <a:defRPr>
                <a:latin typeface="Roboto Slab"/>
                <a:ea typeface="Roboto Slab"/>
                <a:cs typeface="Roboto Slab"/>
                <a:sym typeface="Roboto Slab"/>
              </a:defRPr>
            </a:lvl5pPr>
            <a:lvl6pPr lvl="5" rtl="0">
              <a:spcBef>
                <a:spcPts val="0"/>
              </a:spcBef>
              <a:spcAft>
                <a:spcPts val="0"/>
              </a:spcAft>
              <a:buNone/>
              <a:defRPr>
                <a:latin typeface="Roboto Slab"/>
                <a:ea typeface="Roboto Slab"/>
                <a:cs typeface="Roboto Slab"/>
                <a:sym typeface="Roboto Slab"/>
              </a:defRPr>
            </a:lvl6pPr>
            <a:lvl7pPr lvl="6" rtl="0">
              <a:spcBef>
                <a:spcPts val="0"/>
              </a:spcBef>
              <a:spcAft>
                <a:spcPts val="0"/>
              </a:spcAft>
              <a:buNone/>
              <a:defRPr>
                <a:latin typeface="Roboto Slab"/>
                <a:ea typeface="Roboto Slab"/>
                <a:cs typeface="Roboto Slab"/>
                <a:sym typeface="Roboto Slab"/>
              </a:defRPr>
            </a:lvl7pPr>
            <a:lvl8pPr lvl="7" rtl="0">
              <a:spcBef>
                <a:spcPts val="0"/>
              </a:spcBef>
              <a:spcAft>
                <a:spcPts val="0"/>
              </a:spcAft>
              <a:buNone/>
              <a:defRPr>
                <a:latin typeface="Roboto Slab"/>
                <a:ea typeface="Roboto Slab"/>
                <a:cs typeface="Roboto Slab"/>
                <a:sym typeface="Roboto Slab"/>
              </a:defRPr>
            </a:lvl8pPr>
            <a:lvl9pPr lvl="8" rtl="0">
              <a:spcBef>
                <a:spcPts val="0"/>
              </a:spcBef>
              <a:spcAft>
                <a:spcPts val="0"/>
              </a:spcAft>
              <a:buNone/>
              <a:defRPr>
                <a:latin typeface="Roboto Slab"/>
                <a:ea typeface="Roboto Slab"/>
                <a:cs typeface="Roboto Slab"/>
                <a:sym typeface="Roboto Slab"/>
              </a:defRPr>
            </a:lvl9pPr>
          </a:lstStyle>
          <a:p>
            <a:endParaRPr/>
          </a:p>
        </p:txBody>
      </p:sp>
      <p:sp>
        <p:nvSpPr>
          <p:cNvPr id="18" name="Google Shape;18;p4"/>
          <p:cNvSpPr txBox="1">
            <a:spLocks noGrp="1"/>
          </p:cNvSpPr>
          <p:nvPr>
            <p:ph type="subTitle" idx="1"/>
          </p:nvPr>
        </p:nvSpPr>
        <p:spPr>
          <a:xfrm flipH="1">
            <a:off x="1081875" y="3560050"/>
            <a:ext cx="3853200" cy="946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solidFill>
                  <a:schemeClr val="accent2"/>
                </a:solidFill>
              </a:defRPr>
            </a:lvl2pPr>
            <a:lvl3pPr lvl="2" rtl="0">
              <a:lnSpc>
                <a:spcPct val="100000"/>
              </a:lnSpc>
              <a:spcBef>
                <a:spcPts val="0"/>
              </a:spcBef>
              <a:spcAft>
                <a:spcPts val="0"/>
              </a:spcAft>
              <a:buNone/>
              <a:defRPr sz="1400">
                <a:solidFill>
                  <a:schemeClr val="accent2"/>
                </a:solidFill>
              </a:defRPr>
            </a:lvl3pPr>
            <a:lvl4pPr lvl="3" rtl="0">
              <a:lnSpc>
                <a:spcPct val="100000"/>
              </a:lnSpc>
              <a:spcBef>
                <a:spcPts val="0"/>
              </a:spcBef>
              <a:spcAft>
                <a:spcPts val="0"/>
              </a:spcAft>
              <a:buNone/>
              <a:defRPr sz="1400">
                <a:solidFill>
                  <a:schemeClr val="accent2"/>
                </a:solidFill>
              </a:defRPr>
            </a:lvl4pPr>
            <a:lvl5pPr lvl="4" rtl="0">
              <a:lnSpc>
                <a:spcPct val="100000"/>
              </a:lnSpc>
              <a:spcBef>
                <a:spcPts val="0"/>
              </a:spcBef>
              <a:spcAft>
                <a:spcPts val="0"/>
              </a:spcAft>
              <a:buNone/>
              <a:defRPr sz="1400">
                <a:solidFill>
                  <a:schemeClr val="accent2"/>
                </a:solidFill>
              </a:defRPr>
            </a:lvl5pPr>
            <a:lvl6pPr lvl="5" rtl="0">
              <a:lnSpc>
                <a:spcPct val="100000"/>
              </a:lnSpc>
              <a:spcBef>
                <a:spcPts val="0"/>
              </a:spcBef>
              <a:spcAft>
                <a:spcPts val="0"/>
              </a:spcAft>
              <a:buNone/>
              <a:defRPr sz="1400">
                <a:solidFill>
                  <a:schemeClr val="accent2"/>
                </a:solidFill>
              </a:defRPr>
            </a:lvl6pPr>
            <a:lvl7pPr lvl="6" rtl="0">
              <a:lnSpc>
                <a:spcPct val="100000"/>
              </a:lnSpc>
              <a:spcBef>
                <a:spcPts val="0"/>
              </a:spcBef>
              <a:spcAft>
                <a:spcPts val="0"/>
              </a:spcAft>
              <a:buNone/>
              <a:defRPr sz="1400">
                <a:solidFill>
                  <a:schemeClr val="accent2"/>
                </a:solidFill>
              </a:defRPr>
            </a:lvl7pPr>
            <a:lvl8pPr lvl="7" rtl="0">
              <a:lnSpc>
                <a:spcPct val="100000"/>
              </a:lnSpc>
              <a:spcBef>
                <a:spcPts val="0"/>
              </a:spcBef>
              <a:spcAft>
                <a:spcPts val="0"/>
              </a:spcAft>
              <a:buNone/>
              <a:defRPr sz="1400">
                <a:solidFill>
                  <a:schemeClr val="accent2"/>
                </a:solidFill>
              </a:defRPr>
            </a:lvl8pPr>
            <a:lvl9pPr lvl="8" rtl="0">
              <a:lnSpc>
                <a:spcPct val="100000"/>
              </a:lnSpc>
              <a:spcBef>
                <a:spcPts val="0"/>
              </a:spcBef>
              <a:spcAft>
                <a:spcPts val="0"/>
              </a:spcAft>
              <a:buNone/>
              <a:defRPr sz="1400">
                <a:solidFill>
                  <a:schemeClr val="accent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5"/>
          <p:cNvSpPr txBox="1">
            <a:spLocks noGrp="1"/>
          </p:cNvSpPr>
          <p:nvPr>
            <p:ph type="ctrTitle"/>
          </p:nvPr>
        </p:nvSpPr>
        <p:spPr>
          <a:xfrm>
            <a:off x="1792500" y="521575"/>
            <a:ext cx="5559000" cy="579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3600"/>
              <a:buNone/>
              <a:defRPr sz="33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21" name="Google Shape;21;p5"/>
          <p:cNvSpPr txBox="1">
            <a:spLocks noGrp="1"/>
          </p:cNvSpPr>
          <p:nvPr>
            <p:ph type="subTitle" idx="1"/>
          </p:nvPr>
        </p:nvSpPr>
        <p:spPr>
          <a:xfrm>
            <a:off x="4987050" y="3311825"/>
            <a:ext cx="3231900" cy="109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algn="ctr" rtl="0">
              <a:lnSpc>
                <a:spcPct val="100000"/>
              </a:lnSpc>
              <a:spcBef>
                <a:spcPts val="1600"/>
              </a:spcBef>
              <a:spcAft>
                <a:spcPts val="0"/>
              </a:spcAft>
              <a:buNone/>
              <a:defRPr sz="1600"/>
            </a:lvl2pPr>
            <a:lvl3pPr lvl="2" algn="ctr" rtl="0">
              <a:lnSpc>
                <a:spcPct val="100000"/>
              </a:lnSpc>
              <a:spcBef>
                <a:spcPts val="1600"/>
              </a:spcBef>
              <a:spcAft>
                <a:spcPts val="0"/>
              </a:spcAft>
              <a:buNone/>
              <a:defRPr sz="1600"/>
            </a:lvl3pPr>
            <a:lvl4pPr lvl="3" algn="ctr" rtl="0">
              <a:lnSpc>
                <a:spcPct val="100000"/>
              </a:lnSpc>
              <a:spcBef>
                <a:spcPts val="1600"/>
              </a:spcBef>
              <a:spcAft>
                <a:spcPts val="0"/>
              </a:spcAft>
              <a:buNone/>
              <a:defRPr sz="1600"/>
            </a:lvl4pPr>
            <a:lvl5pPr lvl="4" algn="ctr" rtl="0">
              <a:lnSpc>
                <a:spcPct val="100000"/>
              </a:lnSpc>
              <a:spcBef>
                <a:spcPts val="1600"/>
              </a:spcBef>
              <a:spcAft>
                <a:spcPts val="0"/>
              </a:spcAft>
              <a:buNone/>
              <a:defRPr sz="1600"/>
            </a:lvl5pPr>
            <a:lvl6pPr lvl="5" algn="ctr" rtl="0">
              <a:lnSpc>
                <a:spcPct val="100000"/>
              </a:lnSpc>
              <a:spcBef>
                <a:spcPts val="1600"/>
              </a:spcBef>
              <a:spcAft>
                <a:spcPts val="0"/>
              </a:spcAft>
              <a:buNone/>
              <a:defRPr sz="1600"/>
            </a:lvl6pPr>
            <a:lvl7pPr lvl="6" algn="ctr" rtl="0">
              <a:lnSpc>
                <a:spcPct val="100000"/>
              </a:lnSpc>
              <a:spcBef>
                <a:spcPts val="1600"/>
              </a:spcBef>
              <a:spcAft>
                <a:spcPts val="0"/>
              </a:spcAft>
              <a:buNone/>
              <a:defRPr sz="1600"/>
            </a:lvl7pPr>
            <a:lvl8pPr lvl="7" algn="ctr" rtl="0">
              <a:lnSpc>
                <a:spcPct val="100000"/>
              </a:lnSpc>
              <a:spcBef>
                <a:spcPts val="1600"/>
              </a:spcBef>
              <a:spcAft>
                <a:spcPts val="0"/>
              </a:spcAft>
              <a:buNone/>
              <a:defRPr sz="1600"/>
            </a:lvl8pPr>
            <a:lvl9pPr lvl="8" algn="ctr" rtl="0">
              <a:lnSpc>
                <a:spcPct val="100000"/>
              </a:lnSpc>
              <a:spcBef>
                <a:spcPts val="1600"/>
              </a:spcBef>
              <a:spcAft>
                <a:spcPts val="1600"/>
              </a:spcAft>
              <a:buNone/>
              <a:defRPr sz="1600"/>
            </a:lvl9pPr>
          </a:lstStyle>
          <a:p>
            <a:endParaRPr/>
          </a:p>
        </p:txBody>
      </p:sp>
      <p:sp>
        <p:nvSpPr>
          <p:cNvPr id="22" name="Google Shape;22;p5"/>
          <p:cNvSpPr txBox="1">
            <a:spLocks noGrp="1"/>
          </p:cNvSpPr>
          <p:nvPr>
            <p:ph type="subTitle" idx="2"/>
          </p:nvPr>
        </p:nvSpPr>
        <p:spPr>
          <a:xfrm>
            <a:off x="925050" y="3315325"/>
            <a:ext cx="3231900" cy="109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algn="ctr" rtl="0">
              <a:lnSpc>
                <a:spcPct val="100000"/>
              </a:lnSpc>
              <a:spcBef>
                <a:spcPts val="1600"/>
              </a:spcBef>
              <a:spcAft>
                <a:spcPts val="0"/>
              </a:spcAft>
              <a:buNone/>
              <a:defRPr sz="1600"/>
            </a:lvl2pPr>
            <a:lvl3pPr lvl="2" algn="ctr" rtl="0">
              <a:lnSpc>
                <a:spcPct val="100000"/>
              </a:lnSpc>
              <a:spcBef>
                <a:spcPts val="1600"/>
              </a:spcBef>
              <a:spcAft>
                <a:spcPts val="0"/>
              </a:spcAft>
              <a:buNone/>
              <a:defRPr sz="1600"/>
            </a:lvl3pPr>
            <a:lvl4pPr lvl="3" algn="ctr" rtl="0">
              <a:lnSpc>
                <a:spcPct val="100000"/>
              </a:lnSpc>
              <a:spcBef>
                <a:spcPts val="1600"/>
              </a:spcBef>
              <a:spcAft>
                <a:spcPts val="0"/>
              </a:spcAft>
              <a:buNone/>
              <a:defRPr sz="1600"/>
            </a:lvl4pPr>
            <a:lvl5pPr lvl="4" algn="ctr" rtl="0">
              <a:lnSpc>
                <a:spcPct val="100000"/>
              </a:lnSpc>
              <a:spcBef>
                <a:spcPts val="1600"/>
              </a:spcBef>
              <a:spcAft>
                <a:spcPts val="0"/>
              </a:spcAft>
              <a:buNone/>
              <a:defRPr sz="1600"/>
            </a:lvl5pPr>
            <a:lvl6pPr lvl="5" algn="ctr" rtl="0">
              <a:lnSpc>
                <a:spcPct val="100000"/>
              </a:lnSpc>
              <a:spcBef>
                <a:spcPts val="1600"/>
              </a:spcBef>
              <a:spcAft>
                <a:spcPts val="0"/>
              </a:spcAft>
              <a:buNone/>
              <a:defRPr sz="1600"/>
            </a:lvl6pPr>
            <a:lvl7pPr lvl="6" algn="ctr" rtl="0">
              <a:lnSpc>
                <a:spcPct val="100000"/>
              </a:lnSpc>
              <a:spcBef>
                <a:spcPts val="1600"/>
              </a:spcBef>
              <a:spcAft>
                <a:spcPts val="0"/>
              </a:spcAft>
              <a:buNone/>
              <a:defRPr sz="1600"/>
            </a:lvl7pPr>
            <a:lvl8pPr lvl="7" algn="ctr" rtl="0">
              <a:lnSpc>
                <a:spcPct val="100000"/>
              </a:lnSpc>
              <a:spcBef>
                <a:spcPts val="1600"/>
              </a:spcBef>
              <a:spcAft>
                <a:spcPts val="0"/>
              </a:spcAft>
              <a:buNone/>
              <a:defRPr sz="1600"/>
            </a:lvl8pPr>
            <a:lvl9pPr lvl="8" algn="ctr" rtl="0">
              <a:lnSpc>
                <a:spcPct val="100000"/>
              </a:lnSpc>
              <a:spcBef>
                <a:spcPts val="1600"/>
              </a:spcBef>
              <a:spcAft>
                <a:spcPts val="1600"/>
              </a:spcAft>
              <a:buNone/>
              <a:defRPr sz="1600"/>
            </a:lvl9pPr>
          </a:lstStyle>
          <a:p>
            <a:endParaRPr/>
          </a:p>
        </p:txBody>
      </p:sp>
      <p:sp>
        <p:nvSpPr>
          <p:cNvPr id="23" name="Google Shape;23;p5"/>
          <p:cNvSpPr txBox="1">
            <a:spLocks noGrp="1"/>
          </p:cNvSpPr>
          <p:nvPr>
            <p:ph type="subTitle" idx="3"/>
          </p:nvPr>
        </p:nvSpPr>
        <p:spPr>
          <a:xfrm>
            <a:off x="4987050" y="2724031"/>
            <a:ext cx="3231900" cy="361800"/>
          </a:xfrm>
          <a:prstGeom prst="rect">
            <a:avLst/>
          </a:prstGeom>
          <a:noFill/>
        </p:spPr>
        <p:txBody>
          <a:bodyPr spcFirstLastPara="1" wrap="square" lIns="91425" tIns="91425" rIns="91425" bIns="0" anchor="t" anchorCtr="0">
            <a:noAutofit/>
          </a:bodyPr>
          <a:lstStyle>
            <a:lvl1pPr lvl="0" algn="ctr" rtl="0">
              <a:lnSpc>
                <a:spcPct val="100000"/>
              </a:lnSpc>
              <a:spcBef>
                <a:spcPts val="0"/>
              </a:spcBef>
              <a:spcAft>
                <a:spcPts val="0"/>
              </a:spcAft>
              <a:buNone/>
              <a:defRPr sz="3000" b="1">
                <a:latin typeface="Amatic SC"/>
                <a:ea typeface="Amatic SC"/>
                <a:cs typeface="Amatic SC"/>
                <a:sym typeface="Amatic SC"/>
              </a:defRPr>
            </a:lvl1pPr>
            <a:lvl2pPr lvl="1" algn="ctr" rtl="0">
              <a:lnSpc>
                <a:spcPct val="100000"/>
              </a:lnSpc>
              <a:spcBef>
                <a:spcPts val="1600"/>
              </a:spcBef>
              <a:spcAft>
                <a:spcPts val="0"/>
              </a:spcAft>
              <a:buNone/>
              <a:defRPr sz="3000" b="1">
                <a:latin typeface="Amatic SC"/>
                <a:ea typeface="Amatic SC"/>
                <a:cs typeface="Amatic SC"/>
                <a:sym typeface="Amatic SC"/>
              </a:defRPr>
            </a:lvl2pPr>
            <a:lvl3pPr lvl="2" algn="ctr" rtl="0">
              <a:lnSpc>
                <a:spcPct val="100000"/>
              </a:lnSpc>
              <a:spcBef>
                <a:spcPts val="1600"/>
              </a:spcBef>
              <a:spcAft>
                <a:spcPts val="0"/>
              </a:spcAft>
              <a:buNone/>
              <a:defRPr sz="3000" b="1">
                <a:latin typeface="Amatic SC"/>
                <a:ea typeface="Amatic SC"/>
                <a:cs typeface="Amatic SC"/>
                <a:sym typeface="Amatic SC"/>
              </a:defRPr>
            </a:lvl3pPr>
            <a:lvl4pPr lvl="3" algn="ctr" rtl="0">
              <a:lnSpc>
                <a:spcPct val="100000"/>
              </a:lnSpc>
              <a:spcBef>
                <a:spcPts val="1600"/>
              </a:spcBef>
              <a:spcAft>
                <a:spcPts val="0"/>
              </a:spcAft>
              <a:buNone/>
              <a:defRPr sz="3000" b="1">
                <a:latin typeface="Amatic SC"/>
                <a:ea typeface="Amatic SC"/>
                <a:cs typeface="Amatic SC"/>
                <a:sym typeface="Amatic SC"/>
              </a:defRPr>
            </a:lvl4pPr>
            <a:lvl5pPr lvl="4" algn="ctr" rtl="0">
              <a:lnSpc>
                <a:spcPct val="100000"/>
              </a:lnSpc>
              <a:spcBef>
                <a:spcPts val="1600"/>
              </a:spcBef>
              <a:spcAft>
                <a:spcPts val="0"/>
              </a:spcAft>
              <a:buNone/>
              <a:defRPr sz="3000" b="1">
                <a:latin typeface="Amatic SC"/>
                <a:ea typeface="Amatic SC"/>
                <a:cs typeface="Amatic SC"/>
                <a:sym typeface="Amatic SC"/>
              </a:defRPr>
            </a:lvl5pPr>
            <a:lvl6pPr lvl="5" algn="ctr" rtl="0">
              <a:lnSpc>
                <a:spcPct val="100000"/>
              </a:lnSpc>
              <a:spcBef>
                <a:spcPts val="1600"/>
              </a:spcBef>
              <a:spcAft>
                <a:spcPts val="0"/>
              </a:spcAft>
              <a:buNone/>
              <a:defRPr sz="3000" b="1">
                <a:latin typeface="Amatic SC"/>
                <a:ea typeface="Amatic SC"/>
                <a:cs typeface="Amatic SC"/>
                <a:sym typeface="Amatic SC"/>
              </a:defRPr>
            </a:lvl6pPr>
            <a:lvl7pPr lvl="6" algn="ctr" rtl="0">
              <a:lnSpc>
                <a:spcPct val="100000"/>
              </a:lnSpc>
              <a:spcBef>
                <a:spcPts val="1600"/>
              </a:spcBef>
              <a:spcAft>
                <a:spcPts val="0"/>
              </a:spcAft>
              <a:buNone/>
              <a:defRPr sz="3000" b="1">
                <a:latin typeface="Amatic SC"/>
                <a:ea typeface="Amatic SC"/>
                <a:cs typeface="Amatic SC"/>
                <a:sym typeface="Amatic SC"/>
              </a:defRPr>
            </a:lvl7pPr>
            <a:lvl8pPr lvl="7" algn="ctr" rtl="0">
              <a:lnSpc>
                <a:spcPct val="100000"/>
              </a:lnSpc>
              <a:spcBef>
                <a:spcPts val="1600"/>
              </a:spcBef>
              <a:spcAft>
                <a:spcPts val="0"/>
              </a:spcAft>
              <a:buNone/>
              <a:defRPr sz="3000" b="1">
                <a:latin typeface="Amatic SC"/>
                <a:ea typeface="Amatic SC"/>
                <a:cs typeface="Amatic SC"/>
                <a:sym typeface="Amatic SC"/>
              </a:defRPr>
            </a:lvl8pPr>
            <a:lvl9pPr lvl="8" algn="ctr" rtl="0">
              <a:lnSpc>
                <a:spcPct val="100000"/>
              </a:lnSpc>
              <a:spcBef>
                <a:spcPts val="1600"/>
              </a:spcBef>
              <a:spcAft>
                <a:spcPts val="1600"/>
              </a:spcAft>
              <a:buNone/>
              <a:defRPr sz="3000" b="1">
                <a:latin typeface="Amatic SC"/>
                <a:ea typeface="Amatic SC"/>
                <a:cs typeface="Amatic SC"/>
                <a:sym typeface="Amatic SC"/>
              </a:defRPr>
            </a:lvl9pPr>
          </a:lstStyle>
          <a:p>
            <a:endParaRPr/>
          </a:p>
        </p:txBody>
      </p:sp>
      <p:sp>
        <p:nvSpPr>
          <p:cNvPr id="24" name="Google Shape;24;p5"/>
          <p:cNvSpPr txBox="1">
            <a:spLocks noGrp="1"/>
          </p:cNvSpPr>
          <p:nvPr>
            <p:ph type="subTitle" idx="4"/>
          </p:nvPr>
        </p:nvSpPr>
        <p:spPr>
          <a:xfrm>
            <a:off x="925050" y="2724019"/>
            <a:ext cx="3231900" cy="361800"/>
          </a:xfrm>
          <a:prstGeom prst="rect">
            <a:avLst/>
          </a:prstGeom>
          <a:noFill/>
        </p:spPr>
        <p:txBody>
          <a:bodyPr spcFirstLastPara="1" wrap="square" lIns="91425" tIns="91425" rIns="91425" bIns="0" anchor="t" anchorCtr="0">
            <a:noAutofit/>
          </a:bodyPr>
          <a:lstStyle>
            <a:lvl1pPr lvl="0" algn="ctr" rtl="0">
              <a:lnSpc>
                <a:spcPct val="100000"/>
              </a:lnSpc>
              <a:spcBef>
                <a:spcPts val="0"/>
              </a:spcBef>
              <a:spcAft>
                <a:spcPts val="0"/>
              </a:spcAft>
              <a:buNone/>
              <a:defRPr sz="3000" b="1">
                <a:latin typeface="Amatic SC"/>
                <a:ea typeface="Amatic SC"/>
                <a:cs typeface="Amatic SC"/>
                <a:sym typeface="Amatic SC"/>
              </a:defRPr>
            </a:lvl1pPr>
            <a:lvl2pPr lvl="1" algn="ctr" rtl="0">
              <a:lnSpc>
                <a:spcPct val="100000"/>
              </a:lnSpc>
              <a:spcBef>
                <a:spcPts val="1600"/>
              </a:spcBef>
              <a:spcAft>
                <a:spcPts val="0"/>
              </a:spcAft>
              <a:buNone/>
              <a:defRPr sz="3000" b="1">
                <a:latin typeface="Amatic SC"/>
                <a:ea typeface="Amatic SC"/>
                <a:cs typeface="Amatic SC"/>
                <a:sym typeface="Amatic SC"/>
              </a:defRPr>
            </a:lvl2pPr>
            <a:lvl3pPr lvl="2" algn="ctr" rtl="0">
              <a:lnSpc>
                <a:spcPct val="100000"/>
              </a:lnSpc>
              <a:spcBef>
                <a:spcPts val="1600"/>
              </a:spcBef>
              <a:spcAft>
                <a:spcPts val="0"/>
              </a:spcAft>
              <a:buNone/>
              <a:defRPr sz="3000" b="1">
                <a:latin typeface="Amatic SC"/>
                <a:ea typeface="Amatic SC"/>
                <a:cs typeface="Amatic SC"/>
                <a:sym typeface="Amatic SC"/>
              </a:defRPr>
            </a:lvl3pPr>
            <a:lvl4pPr lvl="3" algn="ctr" rtl="0">
              <a:lnSpc>
                <a:spcPct val="100000"/>
              </a:lnSpc>
              <a:spcBef>
                <a:spcPts val="1600"/>
              </a:spcBef>
              <a:spcAft>
                <a:spcPts val="0"/>
              </a:spcAft>
              <a:buNone/>
              <a:defRPr sz="3000" b="1">
                <a:latin typeface="Amatic SC"/>
                <a:ea typeface="Amatic SC"/>
                <a:cs typeface="Amatic SC"/>
                <a:sym typeface="Amatic SC"/>
              </a:defRPr>
            </a:lvl4pPr>
            <a:lvl5pPr lvl="4" algn="ctr" rtl="0">
              <a:lnSpc>
                <a:spcPct val="100000"/>
              </a:lnSpc>
              <a:spcBef>
                <a:spcPts val="1600"/>
              </a:spcBef>
              <a:spcAft>
                <a:spcPts val="0"/>
              </a:spcAft>
              <a:buNone/>
              <a:defRPr sz="3000" b="1">
                <a:latin typeface="Amatic SC"/>
                <a:ea typeface="Amatic SC"/>
                <a:cs typeface="Amatic SC"/>
                <a:sym typeface="Amatic SC"/>
              </a:defRPr>
            </a:lvl5pPr>
            <a:lvl6pPr lvl="5" algn="ctr" rtl="0">
              <a:lnSpc>
                <a:spcPct val="100000"/>
              </a:lnSpc>
              <a:spcBef>
                <a:spcPts val="1600"/>
              </a:spcBef>
              <a:spcAft>
                <a:spcPts val="0"/>
              </a:spcAft>
              <a:buNone/>
              <a:defRPr sz="3000" b="1">
                <a:latin typeface="Amatic SC"/>
                <a:ea typeface="Amatic SC"/>
                <a:cs typeface="Amatic SC"/>
                <a:sym typeface="Amatic SC"/>
              </a:defRPr>
            </a:lvl6pPr>
            <a:lvl7pPr lvl="6" algn="ctr" rtl="0">
              <a:lnSpc>
                <a:spcPct val="100000"/>
              </a:lnSpc>
              <a:spcBef>
                <a:spcPts val="1600"/>
              </a:spcBef>
              <a:spcAft>
                <a:spcPts val="0"/>
              </a:spcAft>
              <a:buNone/>
              <a:defRPr sz="3000" b="1">
                <a:latin typeface="Amatic SC"/>
                <a:ea typeface="Amatic SC"/>
                <a:cs typeface="Amatic SC"/>
                <a:sym typeface="Amatic SC"/>
              </a:defRPr>
            </a:lvl7pPr>
            <a:lvl8pPr lvl="7" algn="ctr" rtl="0">
              <a:lnSpc>
                <a:spcPct val="100000"/>
              </a:lnSpc>
              <a:spcBef>
                <a:spcPts val="1600"/>
              </a:spcBef>
              <a:spcAft>
                <a:spcPts val="0"/>
              </a:spcAft>
              <a:buNone/>
              <a:defRPr sz="3000" b="1">
                <a:latin typeface="Amatic SC"/>
                <a:ea typeface="Amatic SC"/>
                <a:cs typeface="Amatic SC"/>
                <a:sym typeface="Amatic SC"/>
              </a:defRPr>
            </a:lvl8pPr>
            <a:lvl9pPr lvl="8" algn="ctr" rtl="0">
              <a:lnSpc>
                <a:spcPct val="100000"/>
              </a:lnSpc>
              <a:spcBef>
                <a:spcPts val="1600"/>
              </a:spcBef>
              <a:spcAft>
                <a:spcPts val="1600"/>
              </a:spcAft>
              <a:buNone/>
              <a:defRPr sz="3000" b="1">
                <a:latin typeface="Amatic SC"/>
                <a:ea typeface="Amatic SC"/>
                <a:cs typeface="Amatic SC"/>
                <a:sym typeface="Amatic SC"/>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6"/>
          <p:cNvSpPr txBox="1">
            <a:spLocks noGrp="1"/>
          </p:cNvSpPr>
          <p:nvPr>
            <p:ph type="ctrTitle"/>
          </p:nvPr>
        </p:nvSpPr>
        <p:spPr>
          <a:xfrm>
            <a:off x="1792500" y="521575"/>
            <a:ext cx="5559000" cy="579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3600"/>
              <a:buNone/>
              <a:defRPr sz="33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7"/>
          <p:cNvSpPr txBox="1">
            <a:spLocks noGrp="1"/>
          </p:cNvSpPr>
          <p:nvPr>
            <p:ph type="ctrTitle"/>
          </p:nvPr>
        </p:nvSpPr>
        <p:spPr>
          <a:xfrm>
            <a:off x="3071050" y="1177457"/>
            <a:ext cx="3012000" cy="1205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8000">
                <a:solidFill>
                  <a:schemeClr val="accent6"/>
                </a:solidFill>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9" name="Google Shape;29;p7"/>
          <p:cNvSpPr txBox="1">
            <a:spLocks noGrp="1"/>
          </p:cNvSpPr>
          <p:nvPr>
            <p:ph type="subTitle" idx="1"/>
          </p:nvPr>
        </p:nvSpPr>
        <p:spPr>
          <a:xfrm>
            <a:off x="2160500" y="2565371"/>
            <a:ext cx="4766400" cy="1499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lnSpc>
                <a:spcPct val="100000"/>
              </a:lnSpc>
              <a:spcBef>
                <a:spcPts val="1600"/>
              </a:spcBef>
              <a:spcAft>
                <a:spcPts val="0"/>
              </a:spcAft>
              <a:buNone/>
              <a:defRPr sz="1600"/>
            </a:lvl2pPr>
            <a:lvl3pPr lvl="2" algn="ctr" rtl="0">
              <a:lnSpc>
                <a:spcPct val="100000"/>
              </a:lnSpc>
              <a:spcBef>
                <a:spcPts val="1600"/>
              </a:spcBef>
              <a:spcAft>
                <a:spcPts val="0"/>
              </a:spcAft>
              <a:buNone/>
              <a:defRPr sz="1600"/>
            </a:lvl3pPr>
            <a:lvl4pPr lvl="3" algn="ctr" rtl="0">
              <a:lnSpc>
                <a:spcPct val="100000"/>
              </a:lnSpc>
              <a:spcBef>
                <a:spcPts val="1600"/>
              </a:spcBef>
              <a:spcAft>
                <a:spcPts val="0"/>
              </a:spcAft>
              <a:buNone/>
              <a:defRPr sz="1600"/>
            </a:lvl4pPr>
            <a:lvl5pPr lvl="4" algn="ctr" rtl="0">
              <a:lnSpc>
                <a:spcPct val="100000"/>
              </a:lnSpc>
              <a:spcBef>
                <a:spcPts val="1600"/>
              </a:spcBef>
              <a:spcAft>
                <a:spcPts val="0"/>
              </a:spcAft>
              <a:buNone/>
              <a:defRPr sz="1600"/>
            </a:lvl5pPr>
            <a:lvl6pPr lvl="5" algn="ctr" rtl="0">
              <a:lnSpc>
                <a:spcPct val="100000"/>
              </a:lnSpc>
              <a:spcBef>
                <a:spcPts val="1600"/>
              </a:spcBef>
              <a:spcAft>
                <a:spcPts val="0"/>
              </a:spcAft>
              <a:buNone/>
              <a:defRPr sz="1600"/>
            </a:lvl6pPr>
            <a:lvl7pPr lvl="6" algn="ctr" rtl="0">
              <a:lnSpc>
                <a:spcPct val="100000"/>
              </a:lnSpc>
              <a:spcBef>
                <a:spcPts val="1600"/>
              </a:spcBef>
              <a:spcAft>
                <a:spcPts val="0"/>
              </a:spcAft>
              <a:buNone/>
              <a:defRPr sz="1600"/>
            </a:lvl7pPr>
            <a:lvl8pPr lvl="7" algn="ctr" rtl="0">
              <a:lnSpc>
                <a:spcPct val="100000"/>
              </a:lnSpc>
              <a:spcBef>
                <a:spcPts val="1600"/>
              </a:spcBef>
              <a:spcAft>
                <a:spcPts val="0"/>
              </a:spcAft>
              <a:buNone/>
              <a:defRPr sz="1600"/>
            </a:lvl8pPr>
            <a:lvl9pPr lvl="8" algn="ctr" rtl="0">
              <a:lnSpc>
                <a:spcPct val="100000"/>
              </a:lnSpc>
              <a:spcBef>
                <a:spcPts val="1600"/>
              </a:spcBef>
              <a:spcAft>
                <a:spcPts val="1600"/>
              </a:spcAft>
              <a:buNone/>
              <a:defRPr sz="1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5394750" y="752850"/>
            <a:ext cx="2452800" cy="3637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3"/>
              </a:buClr>
              <a:buSzPts val="4800"/>
              <a:buNone/>
              <a:defRPr/>
            </a:lvl1pPr>
            <a:lvl2pPr lvl="1">
              <a:spcBef>
                <a:spcPts val="0"/>
              </a:spcBef>
              <a:spcAft>
                <a:spcPts val="0"/>
              </a:spcAft>
              <a:buClr>
                <a:schemeClr val="accent3"/>
              </a:buClr>
              <a:buSzPts val="4800"/>
              <a:buNone/>
              <a:defRPr sz="4800">
                <a:solidFill>
                  <a:schemeClr val="accent3"/>
                </a:solidFill>
              </a:defRPr>
            </a:lvl2pPr>
            <a:lvl3pPr lvl="2">
              <a:spcBef>
                <a:spcPts val="0"/>
              </a:spcBef>
              <a:spcAft>
                <a:spcPts val="0"/>
              </a:spcAft>
              <a:buClr>
                <a:schemeClr val="accent3"/>
              </a:buClr>
              <a:buSzPts val="4800"/>
              <a:buNone/>
              <a:defRPr sz="4800">
                <a:solidFill>
                  <a:schemeClr val="accent3"/>
                </a:solidFill>
              </a:defRPr>
            </a:lvl3pPr>
            <a:lvl4pPr lvl="3">
              <a:spcBef>
                <a:spcPts val="0"/>
              </a:spcBef>
              <a:spcAft>
                <a:spcPts val="0"/>
              </a:spcAft>
              <a:buClr>
                <a:schemeClr val="accent3"/>
              </a:buClr>
              <a:buSzPts val="4800"/>
              <a:buNone/>
              <a:defRPr sz="4800">
                <a:solidFill>
                  <a:schemeClr val="accent3"/>
                </a:solidFill>
              </a:defRPr>
            </a:lvl4pPr>
            <a:lvl5pPr lvl="4">
              <a:spcBef>
                <a:spcPts val="0"/>
              </a:spcBef>
              <a:spcAft>
                <a:spcPts val="0"/>
              </a:spcAft>
              <a:buClr>
                <a:schemeClr val="accent3"/>
              </a:buClr>
              <a:buSzPts val="4800"/>
              <a:buNone/>
              <a:defRPr sz="4800">
                <a:solidFill>
                  <a:schemeClr val="accent3"/>
                </a:solidFill>
              </a:defRPr>
            </a:lvl5pPr>
            <a:lvl6pPr lvl="5">
              <a:spcBef>
                <a:spcPts val="0"/>
              </a:spcBef>
              <a:spcAft>
                <a:spcPts val="0"/>
              </a:spcAft>
              <a:buClr>
                <a:schemeClr val="accent3"/>
              </a:buClr>
              <a:buSzPts val="4800"/>
              <a:buNone/>
              <a:defRPr sz="4800">
                <a:solidFill>
                  <a:schemeClr val="accent3"/>
                </a:solidFill>
              </a:defRPr>
            </a:lvl6pPr>
            <a:lvl7pPr lvl="6">
              <a:spcBef>
                <a:spcPts val="0"/>
              </a:spcBef>
              <a:spcAft>
                <a:spcPts val="0"/>
              </a:spcAft>
              <a:buClr>
                <a:schemeClr val="accent3"/>
              </a:buClr>
              <a:buSzPts val="4800"/>
              <a:buNone/>
              <a:defRPr sz="4800">
                <a:solidFill>
                  <a:schemeClr val="accent3"/>
                </a:solidFill>
              </a:defRPr>
            </a:lvl7pPr>
            <a:lvl8pPr lvl="7">
              <a:spcBef>
                <a:spcPts val="0"/>
              </a:spcBef>
              <a:spcAft>
                <a:spcPts val="0"/>
              </a:spcAft>
              <a:buClr>
                <a:schemeClr val="accent3"/>
              </a:buClr>
              <a:buSzPts val="4800"/>
              <a:buNone/>
              <a:defRPr sz="4800">
                <a:solidFill>
                  <a:schemeClr val="accent3"/>
                </a:solidFill>
              </a:defRPr>
            </a:lvl8pPr>
            <a:lvl9pPr lvl="8">
              <a:spcBef>
                <a:spcPts val="0"/>
              </a:spcBef>
              <a:spcAft>
                <a:spcPts val="0"/>
              </a:spcAft>
              <a:buClr>
                <a:schemeClr val="accent3"/>
              </a:buClr>
              <a:buSzPts val="4800"/>
              <a:buNone/>
              <a:defRPr sz="4800">
                <a:solidFill>
                  <a:schemeClr val="accent3"/>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9"/>
          <p:cNvSpPr txBox="1">
            <a:spLocks noGrp="1"/>
          </p:cNvSpPr>
          <p:nvPr>
            <p:ph type="title"/>
          </p:nvPr>
        </p:nvSpPr>
        <p:spPr>
          <a:xfrm>
            <a:off x="1415804" y="1035185"/>
            <a:ext cx="3384900" cy="2280600"/>
          </a:xfrm>
          <a:prstGeom prst="rect">
            <a:avLst/>
          </a:prstGeom>
        </p:spPr>
        <p:txBody>
          <a:bodyPr spcFirstLastPara="1" wrap="square" lIns="91425" tIns="91425" rIns="91425" bIns="91425" anchor="b" anchorCtr="0">
            <a:noAutofit/>
          </a:bodyPr>
          <a:lstStyle>
            <a:lvl1pPr lvl="0" rtl="0">
              <a:spcBef>
                <a:spcPts val="0"/>
              </a:spcBef>
              <a:spcAft>
                <a:spcPts val="0"/>
              </a:spcAft>
              <a:buSzPts val="4200"/>
              <a:buNone/>
              <a:defRPr sz="60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4" name="Google Shape;34;p9"/>
          <p:cNvSpPr txBox="1">
            <a:spLocks noGrp="1"/>
          </p:cNvSpPr>
          <p:nvPr>
            <p:ph type="subTitle" idx="1"/>
          </p:nvPr>
        </p:nvSpPr>
        <p:spPr>
          <a:xfrm>
            <a:off x="1415800" y="3260235"/>
            <a:ext cx="2785800" cy="648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5" name="Google Shape;35;p9"/>
          <p:cNvSpPr txBox="1">
            <a:spLocks noGrp="1"/>
          </p:cNvSpPr>
          <p:nvPr>
            <p:ph type="title" idx="2" hasCustomPrompt="1"/>
          </p:nvPr>
        </p:nvSpPr>
        <p:spPr>
          <a:xfrm>
            <a:off x="6965400" y="1150050"/>
            <a:ext cx="1422900" cy="9405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600"/>
              <a:buNone/>
              <a:defRPr sz="72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10"/>
          <p:cNvSpPr txBox="1">
            <a:spLocks noGrp="1"/>
          </p:cNvSpPr>
          <p:nvPr>
            <p:ph type="ctrTitle"/>
          </p:nvPr>
        </p:nvSpPr>
        <p:spPr>
          <a:xfrm>
            <a:off x="1384275" y="521575"/>
            <a:ext cx="6375600" cy="579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3600"/>
              <a:buNone/>
              <a:defRPr sz="33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4800"/>
              <a:buFont typeface="Amatic SC"/>
              <a:buNone/>
              <a:defRPr sz="4800" b="1">
                <a:solidFill>
                  <a:schemeClr val="lt1"/>
                </a:solidFill>
                <a:latin typeface="Amatic SC"/>
                <a:ea typeface="Amatic SC"/>
                <a:cs typeface="Amatic SC"/>
                <a:sym typeface="Amatic SC"/>
              </a:defRPr>
            </a:lvl1pPr>
            <a:lvl2pPr lvl="1">
              <a:spcBef>
                <a:spcPts val="0"/>
              </a:spcBef>
              <a:spcAft>
                <a:spcPts val="0"/>
              </a:spcAft>
              <a:buClr>
                <a:schemeClr val="lt1"/>
              </a:buClr>
              <a:buSzPts val="4800"/>
              <a:buFont typeface="Amatic SC"/>
              <a:buNone/>
              <a:defRPr sz="4800" b="1">
                <a:solidFill>
                  <a:schemeClr val="lt1"/>
                </a:solidFill>
                <a:latin typeface="Amatic SC"/>
                <a:ea typeface="Amatic SC"/>
                <a:cs typeface="Amatic SC"/>
                <a:sym typeface="Amatic SC"/>
              </a:defRPr>
            </a:lvl2pPr>
            <a:lvl3pPr lvl="2">
              <a:spcBef>
                <a:spcPts val="0"/>
              </a:spcBef>
              <a:spcAft>
                <a:spcPts val="0"/>
              </a:spcAft>
              <a:buClr>
                <a:schemeClr val="lt1"/>
              </a:buClr>
              <a:buSzPts val="4800"/>
              <a:buFont typeface="Amatic SC"/>
              <a:buNone/>
              <a:defRPr sz="4800" b="1">
                <a:solidFill>
                  <a:schemeClr val="lt1"/>
                </a:solidFill>
                <a:latin typeface="Amatic SC"/>
                <a:ea typeface="Amatic SC"/>
                <a:cs typeface="Amatic SC"/>
                <a:sym typeface="Amatic SC"/>
              </a:defRPr>
            </a:lvl3pPr>
            <a:lvl4pPr lvl="3">
              <a:spcBef>
                <a:spcPts val="0"/>
              </a:spcBef>
              <a:spcAft>
                <a:spcPts val="0"/>
              </a:spcAft>
              <a:buClr>
                <a:schemeClr val="lt1"/>
              </a:buClr>
              <a:buSzPts val="4800"/>
              <a:buFont typeface="Amatic SC"/>
              <a:buNone/>
              <a:defRPr sz="4800" b="1">
                <a:solidFill>
                  <a:schemeClr val="lt1"/>
                </a:solidFill>
                <a:latin typeface="Amatic SC"/>
                <a:ea typeface="Amatic SC"/>
                <a:cs typeface="Amatic SC"/>
                <a:sym typeface="Amatic SC"/>
              </a:defRPr>
            </a:lvl4pPr>
            <a:lvl5pPr lvl="4">
              <a:spcBef>
                <a:spcPts val="0"/>
              </a:spcBef>
              <a:spcAft>
                <a:spcPts val="0"/>
              </a:spcAft>
              <a:buClr>
                <a:schemeClr val="lt1"/>
              </a:buClr>
              <a:buSzPts val="4800"/>
              <a:buFont typeface="Amatic SC"/>
              <a:buNone/>
              <a:defRPr sz="4800" b="1">
                <a:solidFill>
                  <a:schemeClr val="lt1"/>
                </a:solidFill>
                <a:latin typeface="Amatic SC"/>
                <a:ea typeface="Amatic SC"/>
                <a:cs typeface="Amatic SC"/>
                <a:sym typeface="Amatic SC"/>
              </a:defRPr>
            </a:lvl5pPr>
            <a:lvl6pPr lvl="5">
              <a:spcBef>
                <a:spcPts val="0"/>
              </a:spcBef>
              <a:spcAft>
                <a:spcPts val="0"/>
              </a:spcAft>
              <a:buClr>
                <a:schemeClr val="lt1"/>
              </a:buClr>
              <a:buSzPts val="4800"/>
              <a:buFont typeface="Amatic SC"/>
              <a:buNone/>
              <a:defRPr sz="4800" b="1">
                <a:solidFill>
                  <a:schemeClr val="lt1"/>
                </a:solidFill>
                <a:latin typeface="Amatic SC"/>
                <a:ea typeface="Amatic SC"/>
                <a:cs typeface="Amatic SC"/>
                <a:sym typeface="Amatic SC"/>
              </a:defRPr>
            </a:lvl6pPr>
            <a:lvl7pPr lvl="6">
              <a:spcBef>
                <a:spcPts val="0"/>
              </a:spcBef>
              <a:spcAft>
                <a:spcPts val="0"/>
              </a:spcAft>
              <a:buClr>
                <a:schemeClr val="lt1"/>
              </a:buClr>
              <a:buSzPts val="4800"/>
              <a:buFont typeface="Amatic SC"/>
              <a:buNone/>
              <a:defRPr sz="4800" b="1">
                <a:solidFill>
                  <a:schemeClr val="lt1"/>
                </a:solidFill>
                <a:latin typeface="Amatic SC"/>
                <a:ea typeface="Amatic SC"/>
                <a:cs typeface="Amatic SC"/>
                <a:sym typeface="Amatic SC"/>
              </a:defRPr>
            </a:lvl7pPr>
            <a:lvl8pPr lvl="7">
              <a:spcBef>
                <a:spcPts val="0"/>
              </a:spcBef>
              <a:spcAft>
                <a:spcPts val="0"/>
              </a:spcAft>
              <a:buClr>
                <a:schemeClr val="lt1"/>
              </a:buClr>
              <a:buSzPts val="4800"/>
              <a:buFont typeface="Amatic SC"/>
              <a:buNone/>
              <a:defRPr sz="4800" b="1">
                <a:solidFill>
                  <a:schemeClr val="lt1"/>
                </a:solidFill>
                <a:latin typeface="Amatic SC"/>
                <a:ea typeface="Amatic SC"/>
                <a:cs typeface="Amatic SC"/>
                <a:sym typeface="Amatic SC"/>
              </a:defRPr>
            </a:lvl8pPr>
            <a:lvl9pPr lvl="8">
              <a:spcBef>
                <a:spcPts val="0"/>
              </a:spcBef>
              <a:spcAft>
                <a:spcPts val="0"/>
              </a:spcAft>
              <a:buClr>
                <a:schemeClr val="lt1"/>
              </a:buClr>
              <a:buSzPts val="4800"/>
              <a:buFont typeface="Amatic SC"/>
              <a:buNone/>
              <a:defRPr sz="4800" b="1">
                <a:solidFill>
                  <a:schemeClr val="l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lt1"/>
              </a:buClr>
              <a:buSzPts val="1400"/>
              <a:buFont typeface="Didact Gothic"/>
              <a:buChar char="○"/>
              <a:defRPr>
                <a:solidFill>
                  <a:schemeClr val="lt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lt1"/>
              </a:buClr>
              <a:buSzPts val="1400"/>
              <a:buFont typeface="Didact Gothic"/>
              <a:buChar char="■"/>
              <a:defRPr>
                <a:solidFill>
                  <a:schemeClr val="lt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8"/>
        <p:cNvGrpSpPr/>
        <p:nvPr/>
      </p:nvGrpSpPr>
      <p:grpSpPr>
        <a:xfrm>
          <a:off x="0" y="0"/>
          <a:ext cx="0" cy="0"/>
          <a:chOff x="0" y="0"/>
          <a:chExt cx="0" cy="0"/>
        </a:xfrm>
      </p:grpSpPr>
      <p:sp>
        <p:nvSpPr>
          <p:cNvPr id="119" name="Google Shape;119;p26"/>
          <p:cNvSpPr txBox="1">
            <a:spLocks noGrp="1"/>
          </p:cNvSpPr>
          <p:nvPr>
            <p:ph type="ctrTitle"/>
          </p:nvPr>
        </p:nvSpPr>
        <p:spPr>
          <a:xfrm>
            <a:off x="1882000" y="1543625"/>
            <a:ext cx="5754300" cy="1929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accent6"/>
                </a:solidFill>
              </a:rPr>
              <a:t>Gifted &amp; Talented</a:t>
            </a:r>
            <a:endParaRPr>
              <a:solidFill>
                <a:schemeClr val="accent6"/>
              </a:solidFill>
            </a:endParaRPr>
          </a:p>
          <a:p>
            <a:pPr marL="0" lvl="0" indent="0" algn="ctr" rtl="0">
              <a:spcBef>
                <a:spcPts val="0"/>
              </a:spcBef>
              <a:spcAft>
                <a:spcPts val="0"/>
              </a:spcAft>
              <a:buNone/>
            </a:pPr>
            <a:r>
              <a:rPr lang="en">
                <a:solidFill>
                  <a:schemeClr val="accent6"/>
                </a:solidFill>
              </a:rPr>
              <a:t>Services </a:t>
            </a:r>
            <a:endParaRPr/>
          </a:p>
        </p:txBody>
      </p:sp>
      <p:sp>
        <p:nvSpPr>
          <p:cNvPr id="120" name="Google Shape;120;p26"/>
          <p:cNvSpPr txBox="1">
            <a:spLocks noGrp="1"/>
          </p:cNvSpPr>
          <p:nvPr>
            <p:ph type="subTitle" idx="1"/>
          </p:nvPr>
        </p:nvSpPr>
        <p:spPr>
          <a:xfrm>
            <a:off x="2336575" y="3504475"/>
            <a:ext cx="4470900" cy="589200"/>
          </a:xfrm>
          <a:prstGeom prst="rect">
            <a:avLst/>
          </a:prstGeom>
        </p:spPr>
        <p:txBody>
          <a:bodyPr spcFirstLastPara="1" wrap="square" lIns="91425" tIns="182875" rIns="91425" bIns="0" anchor="b" anchorCtr="0">
            <a:noAutofit/>
          </a:bodyPr>
          <a:lstStyle/>
          <a:p>
            <a:pPr marL="0" lvl="0" indent="0" algn="ctr" rtl="0">
              <a:spcBef>
                <a:spcPts val="0"/>
              </a:spcBef>
              <a:spcAft>
                <a:spcPts val="1600"/>
              </a:spcAft>
              <a:buNone/>
            </a:pPr>
            <a:r>
              <a:rPr lang="en"/>
              <a:t>An Overview for Registrars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9"/>
        <p:cNvGrpSpPr/>
        <p:nvPr/>
      </p:nvGrpSpPr>
      <p:grpSpPr>
        <a:xfrm>
          <a:off x="0" y="0"/>
          <a:ext cx="0" cy="0"/>
          <a:chOff x="0" y="0"/>
          <a:chExt cx="0" cy="0"/>
        </a:xfrm>
      </p:grpSpPr>
      <p:sp>
        <p:nvSpPr>
          <p:cNvPr id="250" name="Google Shape;250;p35"/>
          <p:cNvSpPr txBox="1">
            <a:spLocks noGrp="1"/>
          </p:cNvSpPr>
          <p:nvPr>
            <p:ph type="subTitle" idx="3"/>
          </p:nvPr>
        </p:nvSpPr>
        <p:spPr>
          <a:xfrm>
            <a:off x="4896826" y="1912975"/>
            <a:ext cx="674700" cy="706200"/>
          </a:xfrm>
          <a:prstGeom prst="rect">
            <a:avLst/>
          </a:prstGeom>
        </p:spPr>
        <p:txBody>
          <a:bodyPr spcFirstLastPara="1" wrap="square" lIns="91425" tIns="182875" rIns="91425" bIns="0" anchor="ctr" anchorCtr="0">
            <a:noAutofit/>
          </a:bodyPr>
          <a:lstStyle/>
          <a:p>
            <a:pPr marL="0" lvl="0" indent="0" algn="r" rtl="0">
              <a:spcBef>
                <a:spcPts val="0"/>
              </a:spcBef>
              <a:spcAft>
                <a:spcPts val="1600"/>
              </a:spcAft>
              <a:buNone/>
            </a:pPr>
            <a:r>
              <a:rPr lang="en"/>
              <a:t>02</a:t>
            </a:r>
            <a:endParaRPr/>
          </a:p>
        </p:txBody>
      </p:sp>
      <p:sp>
        <p:nvSpPr>
          <p:cNvPr id="251" name="Google Shape;251;p35"/>
          <p:cNvSpPr txBox="1">
            <a:spLocks noGrp="1"/>
          </p:cNvSpPr>
          <p:nvPr>
            <p:ph type="subTitle" idx="4"/>
          </p:nvPr>
        </p:nvSpPr>
        <p:spPr>
          <a:xfrm>
            <a:off x="5724075" y="1912975"/>
            <a:ext cx="2651400" cy="1673100"/>
          </a:xfrm>
          <a:prstGeom prst="rect">
            <a:avLst/>
          </a:prstGeom>
        </p:spPr>
        <p:txBody>
          <a:bodyPr spcFirstLastPara="1" wrap="square" lIns="91425" tIns="182875" rIns="91425" bIns="0" anchor="ctr" anchorCtr="0">
            <a:noAutofit/>
          </a:bodyPr>
          <a:lstStyle/>
          <a:p>
            <a:pPr marL="0" lvl="0" indent="0" algn="l" rtl="0">
              <a:spcBef>
                <a:spcPts val="0"/>
              </a:spcBef>
              <a:spcAft>
                <a:spcPts val="0"/>
              </a:spcAft>
              <a:buNone/>
            </a:pPr>
            <a:r>
              <a:rPr lang="en"/>
              <a:t>ALPs are similar to IEPs in that they are reviewed annually, and the state Colorado has regulations regarding transfer timelines and assessments.</a:t>
            </a:r>
            <a:endParaRPr/>
          </a:p>
          <a:p>
            <a:pPr marL="0" lvl="0" indent="0" algn="l" rtl="0">
              <a:spcBef>
                <a:spcPts val="1600"/>
              </a:spcBef>
              <a:spcAft>
                <a:spcPts val="1600"/>
              </a:spcAft>
              <a:buNone/>
            </a:pPr>
            <a:endParaRPr/>
          </a:p>
        </p:txBody>
      </p:sp>
      <p:sp>
        <p:nvSpPr>
          <p:cNvPr id="252" name="Google Shape;252;p35"/>
          <p:cNvSpPr txBox="1">
            <a:spLocks noGrp="1"/>
          </p:cNvSpPr>
          <p:nvPr>
            <p:ph type="ctrTitle"/>
          </p:nvPr>
        </p:nvSpPr>
        <p:spPr>
          <a:xfrm>
            <a:off x="1792500" y="597775"/>
            <a:ext cx="5559000" cy="57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Notes about portabilty</a:t>
            </a:r>
            <a:endParaRPr/>
          </a:p>
        </p:txBody>
      </p:sp>
      <p:sp>
        <p:nvSpPr>
          <p:cNvPr id="253" name="Google Shape;253;p35"/>
          <p:cNvSpPr txBox="1">
            <a:spLocks noGrp="1"/>
          </p:cNvSpPr>
          <p:nvPr>
            <p:ph type="subTitle" idx="1"/>
          </p:nvPr>
        </p:nvSpPr>
        <p:spPr>
          <a:xfrm>
            <a:off x="4896826" y="3468800"/>
            <a:ext cx="674700" cy="706200"/>
          </a:xfrm>
          <a:prstGeom prst="rect">
            <a:avLst/>
          </a:prstGeom>
        </p:spPr>
        <p:txBody>
          <a:bodyPr spcFirstLastPara="1" wrap="square" lIns="91425" tIns="182875" rIns="91425" bIns="0" anchor="ctr" anchorCtr="0">
            <a:noAutofit/>
          </a:bodyPr>
          <a:lstStyle/>
          <a:p>
            <a:pPr marL="0" lvl="0" indent="0" algn="r" rtl="0">
              <a:spcBef>
                <a:spcPts val="0"/>
              </a:spcBef>
              <a:spcAft>
                <a:spcPts val="1600"/>
              </a:spcAft>
              <a:buNone/>
            </a:pPr>
            <a:r>
              <a:rPr lang="en"/>
              <a:t>04</a:t>
            </a:r>
            <a:endParaRPr/>
          </a:p>
        </p:txBody>
      </p:sp>
      <p:sp>
        <p:nvSpPr>
          <p:cNvPr id="254" name="Google Shape;254;p35"/>
          <p:cNvSpPr txBox="1">
            <a:spLocks noGrp="1"/>
          </p:cNvSpPr>
          <p:nvPr>
            <p:ph type="subTitle" idx="2"/>
          </p:nvPr>
        </p:nvSpPr>
        <p:spPr>
          <a:xfrm>
            <a:off x="5724075" y="3468800"/>
            <a:ext cx="2349000" cy="706200"/>
          </a:xfrm>
          <a:prstGeom prst="rect">
            <a:avLst/>
          </a:prstGeom>
        </p:spPr>
        <p:txBody>
          <a:bodyPr spcFirstLastPara="1" wrap="square" lIns="91425" tIns="182875" rIns="91425" bIns="0" anchor="ctr" anchorCtr="0">
            <a:noAutofit/>
          </a:bodyPr>
          <a:lstStyle/>
          <a:p>
            <a:pPr marL="0" lvl="0" indent="0" algn="l" rtl="0">
              <a:spcBef>
                <a:spcPts val="0"/>
              </a:spcBef>
              <a:spcAft>
                <a:spcPts val="1600"/>
              </a:spcAft>
              <a:buNone/>
            </a:pPr>
            <a:r>
              <a:rPr lang="en"/>
              <a:t>Outgoing Portability has a form.</a:t>
            </a:r>
            <a:endParaRPr/>
          </a:p>
        </p:txBody>
      </p:sp>
      <p:sp>
        <p:nvSpPr>
          <p:cNvPr id="255" name="Google Shape;255;p35"/>
          <p:cNvSpPr txBox="1">
            <a:spLocks noGrp="1"/>
          </p:cNvSpPr>
          <p:nvPr>
            <p:ph type="subTitle" idx="5"/>
          </p:nvPr>
        </p:nvSpPr>
        <p:spPr>
          <a:xfrm>
            <a:off x="1060725" y="3419525"/>
            <a:ext cx="674700" cy="706200"/>
          </a:xfrm>
          <a:prstGeom prst="rect">
            <a:avLst/>
          </a:prstGeom>
        </p:spPr>
        <p:txBody>
          <a:bodyPr spcFirstLastPara="1" wrap="square" lIns="91425" tIns="182875" rIns="91425" bIns="0" anchor="ctr" anchorCtr="0">
            <a:noAutofit/>
          </a:bodyPr>
          <a:lstStyle/>
          <a:p>
            <a:pPr marL="0" lvl="0" indent="0" algn="r" rtl="0">
              <a:spcBef>
                <a:spcPts val="0"/>
              </a:spcBef>
              <a:spcAft>
                <a:spcPts val="1600"/>
              </a:spcAft>
              <a:buNone/>
            </a:pPr>
            <a:r>
              <a:rPr lang="en"/>
              <a:t>03</a:t>
            </a:r>
            <a:endParaRPr/>
          </a:p>
        </p:txBody>
      </p:sp>
      <p:sp>
        <p:nvSpPr>
          <p:cNvPr id="256" name="Google Shape;256;p35"/>
          <p:cNvSpPr txBox="1">
            <a:spLocks noGrp="1"/>
          </p:cNvSpPr>
          <p:nvPr>
            <p:ph type="subTitle" idx="6"/>
          </p:nvPr>
        </p:nvSpPr>
        <p:spPr>
          <a:xfrm>
            <a:off x="1838550" y="3586075"/>
            <a:ext cx="2349000" cy="706200"/>
          </a:xfrm>
          <a:prstGeom prst="rect">
            <a:avLst/>
          </a:prstGeom>
        </p:spPr>
        <p:txBody>
          <a:bodyPr spcFirstLastPara="1" wrap="square" lIns="91425" tIns="182875" rIns="91425" bIns="0" anchor="ctr" anchorCtr="0">
            <a:noAutofit/>
          </a:bodyPr>
          <a:lstStyle/>
          <a:p>
            <a:pPr marL="0" lvl="0" indent="0" algn="l" rtl="0">
              <a:spcBef>
                <a:spcPts val="0"/>
              </a:spcBef>
              <a:spcAft>
                <a:spcPts val="0"/>
              </a:spcAft>
              <a:buNone/>
            </a:pPr>
            <a:r>
              <a:rPr lang="en"/>
              <a:t>ALPs are not currently stored in CUM folders. </a:t>
            </a:r>
            <a:endParaRPr/>
          </a:p>
          <a:p>
            <a:pPr marL="0" lvl="0" indent="0" algn="l" rtl="0">
              <a:spcBef>
                <a:spcPts val="1600"/>
              </a:spcBef>
              <a:spcAft>
                <a:spcPts val="1600"/>
              </a:spcAft>
              <a:buNone/>
            </a:pPr>
            <a:endParaRPr/>
          </a:p>
        </p:txBody>
      </p:sp>
      <p:sp>
        <p:nvSpPr>
          <p:cNvPr id="257" name="Google Shape;257;p35"/>
          <p:cNvSpPr txBox="1">
            <a:spLocks noGrp="1"/>
          </p:cNvSpPr>
          <p:nvPr>
            <p:ph type="subTitle" idx="7"/>
          </p:nvPr>
        </p:nvSpPr>
        <p:spPr>
          <a:xfrm>
            <a:off x="1060725" y="1912975"/>
            <a:ext cx="674700" cy="706200"/>
          </a:xfrm>
          <a:prstGeom prst="rect">
            <a:avLst/>
          </a:prstGeom>
        </p:spPr>
        <p:txBody>
          <a:bodyPr spcFirstLastPara="1" wrap="square" lIns="91425" tIns="182875" rIns="91425" bIns="0" anchor="ctr" anchorCtr="0">
            <a:noAutofit/>
          </a:bodyPr>
          <a:lstStyle/>
          <a:p>
            <a:pPr marL="0" lvl="0" indent="0" algn="r" rtl="0">
              <a:spcBef>
                <a:spcPts val="0"/>
              </a:spcBef>
              <a:spcAft>
                <a:spcPts val="1600"/>
              </a:spcAft>
              <a:buNone/>
            </a:pPr>
            <a:r>
              <a:rPr lang="en"/>
              <a:t>01</a:t>
            </a:r>
            <a:endParaRPr/>
          </a:p>
        </p:txBody>
      </p:sp>
      <p:sp>
        <p:nvSpPr>
          <p:cNvPr id="258" name="Google Shape;258;p35"/>
          <p:cNvSpPr txBox="1">
            <a:spLocks noGrp="1"/>
          </p:cNvSpPr>
          <p:nvPr>
            <p:ph type="subTitle" idx="8"/>
          </p:nvPr>
        </p:nvSpPr>
        <p:spPr>
          <a:xfrm>
            <a:off x="1838550" y="1842600"/>
            <a:ext cx="2349000" cy="1359900"/>
          </a:xfrm>
          <a:prstGeom prst="rect">
            <a:avLst/>
          </a:prstGeom>
        </p:spPr>
        <p:txBody>
          <a:bodyPr spcFirstLastPara="1" wrap="square" lIns="91425" tIns="182875" rIns="91425" bIns="0" anchor="ctr" anchorCtr="0">
            <a:noAutofit/>
          </a:bodyPr>
          <a:lstStyle/>
          <a:p>
            <a:pPr marL="0" lvl="0" indent="0" algn="l" rtl="0">
              <a:spcBef>
                <a:spcPts val="0"/>
              </a:spcBef>
              <a:spcAft>
                <a:spcPts val="1600"/>
              </a:spcAft>
              <a:buNone/>
            </a:pPr>
            <a:r>
              <a:rPr lang="en"/>
              <a:t>All documents must be reviewed and approved by our office  before portability is transferred.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2"/>
        <p:cNvGrpSpPr/>
        <p:nvPr/>
      </p:nvGrpSpPr>
      <p:grpSpPr>
        <a:xfrm>
          <a:off x="0" y="0"/>
          <a:ext cx="0" cy="0"/>
          <a:chOff x="0" y="0"/>
          <a:chExt cx="0" cy="0"/>
        </a:xfrm>
      </p:grpSpPr>
      <p:sp>
        <p:nvSpPr>
          <p:cNvPr id="263" name="Google Shape;263;p36"/>
          <p:cNvSpPr txBox="1">
            <a:spLocks noGrp="1"/>
          </p:cNvSpPr>
          <p:nvPr>
            <p:ph type="title"/>
          </p:nvPr>
        </p:nvSpPr>
        <p:spPr>
          <a:xfrm>
            <a:off x="5897275" y="841525"/>
            <a:ext cx="2452800" cy="363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Portability </a:t>
            </a:r>
            <a:endParaRPr/>
          </a:p>
          <a:p>
            <a:pPr marL="0" lvl="0" indent="0" algn="ctr" rtl="0">
              <a:spcBef>
                <a:spcPts val="0"/>
              </a:spcBef>
              <a:spcAft>
                <a:spcPts val="0"/>
              </a:spcAft>
              <a:buNone/>
            </a:pPr>
            <a:r>
              <a:rPr lang="en"/>
              <a:t>Leaving SVVSD</a:t>
            </a:r>
            <a:endParaRPr/>
          </a:p>
        </p:txBody>
      </p:sp>
      <p:pic>
        <p:nvPicPr>
          <p:cNvPr id="264" name="Google Shape;264;p36"/>
          <p:cNvPicPr preferRelativeResize="0"/>
          <p:nvPr/>
        </p:nvPicPr>
        <p:blipFill>
          <a:blip r:embed="rId4">
            <a:alphaModFix/>
          </a:blip>
          <a:stretch>
            <a:fillRect/>
          </a:stretch>
        </p:blipFill>
        <p:spPr>
          <a:xfrm>
            <a:off x="638375" y="591200"/>
            <a:ext cx="5047077" cy="40065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8"/>
        <p:cNvGrpSpPr/>
        <p:nvPr/>
      </p:nvGrpSpPr>
      <p:grpSpPr>
        <a:xfrm>
          <a:off x="0" y="0"/>
          <a:ext cx="0" cy="0"/>
          <a:chOff x="0" y="0"/>
          <a:chExt cx="0" cy="0"/>
        </a:xfrm>
      </p:grpSpPr>
      <p:sp>
        <p:nvSpPr>
          <p:cNvPr id="269" name="Google Shape;269;p37"/>
          <p:cNvSpPr txBox="1">
            <a:spLocks noGrp="1"/>
          </p:cNvSpPr>
          <p:nvPr>
            <p:ph type="subTitle" idx="1"/>
          </p:nvPr>
        </p:nvSpPr>
        <p:spPr>
          <a:xfrm>
            <a:off x="2101350" y="3318863"/>
            <a:ext cx="4941300" cy="81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If you have questions call our office. </a:t>
            </a:r>
            <a:endParaRPr/>
          </a:p>
        </p:txBody>
      </p:sp>
      <p:sp>
        <p:nvSpPr>
          <p:cNvPr id="270" name="Google Shape;270;p37"/>
          <p:cNvSpPr txBox="1">
            <a:spLocks noGrp="1"/>
          </p:cNvSpPr>
          <p:nvPr>
            <p:ph type="title"/>
          </p:nvPr>
        </p:nvSpPr>
        <p:spPr>
          <a:xfrm>
            <a:off x="1333800" y="2024513"/>
            <a:ext cx="6476400" cy="97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0000"/>
              <a:t>DO Not Edit Flags</a:t>
            </a:r>
            <a:endParaRPr sz="10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4"/>
        <p:cNvGrpSpPr/>
        <p:nvPr/>
      </p:nvGrpSpPr>
      <p:grpSpPr>
        <a:xfrm>
          <a:off x="0" y="0"/>
          <a:ext cx="0" cy="0"/>
          <a:chOff x="0" y="0"/>
          <a:chExt cx="0" cy="0"/>
        </a:xfrm>
      </p:grpSpPr>
      <p:sp>
        <p:nvSpPr>
          <p:cNvPr id="275" name="Google Shape;275;p38"/>
          <p:cNvSpPr txBox="1">
            <a:spLocks noGrp="1"/>
          </p:cNvSpPr>
          <p:nvPr>
            <p:ph type="title"/>
          </p:nvPr>
        </p:nvSpPr>
        <p:spPr>
          <a:xfrm flipH="1">
            <a:off x="4631150" y="1704750"/>
            <a:ext cx="2896200" cy="1548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Referrals</a:t>
            </a:r>
            <a:endParaRPr/>
          </a:p>
        </p:txBody>
      </p:sp>
      <p:sp>
        <p:nvSpPr>
          <p:cNvPr id="276" name="Google Shape;276;p38"/>
          <p:cNvSpPr txBox="1">
            <a:spLocks noGrp="1"/>
          </p:cNvSpPr>
          <p:nvPr>
            <p:ph type="subTitle" idx="1"/>
          </p:nvPr>
        </p:nvSpPr>
        <p:spPr>
          <a:xfrm flipH="1">
            <a:off x="4631149" y="3105810"/>
            <a:ext cx="3262200" cy="648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Previously “Nominations”</a:t>
            </a:r>
            <a:endParaRPr/>
          </a:p>
        </p:txBody>
      </p:sp>
      <p:sp>
        <p:nvSpPr>
          <p:cNvPr id="277" name="Google Shape;277;p38"/>
          <p:cNvSpPr txBox="1">
            <a:spLocks noGrp="1"/>
          </p:cNvSpPr>
          <p:nvPr>
            <p:ph type="title" idx="2"/>
          </p:nvPr>
        </p:nvSpPr>
        <p:spPr>
          <a:xfrm flipH="1">
            <a:off x="986397" y="1150050"/>
            <a:ext cx="1410600" cy="94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04.</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1"/>
        <p:cNvGrpSpPr/>
        <p:nvPr/>
      </p:nvGrpSpPr>
      <p:grpSpPr>
        <a:xfrm>
          <a:off x="0" y="0"/>
          <a:ext cx="0" cy="0"/>
          <a:chOff x="0" y="0"/>
          <a:chExt cx="0" cy="0"/>
        </a:xfrm>
      </p:grpSpPr>
      <p:sp>
        <p:nvSpPr>
          <p:cNvPr id="282" name="Google Shape;282;p39"/>
          <p:cNvSpPr txBox="1">
            <a:spLocks noGrp="1"/>
          </p:cNvSpPr>
          <p:nvPr>
            <p:ph type="ctrTitle"/>
          </p:nvPr>
        </p:nvSpPr>
        <p:spPr>
          <a:xfrm>
            <a:off x="1693925" y="913100"/>
            <a:ext cx="5559000" cy="82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t>Referrals</a:t>
            </a:r>
            <a:endParaRPr sz="4800">
              <a:solidFill>
                <a:schemeClr val="accent6"/>
              </a:solidFill>
            </a:endParaRPr>
          </a:p>
        </p:txBody>
      </p:sp>
      <p:sp>
        <p:nvSpPr>
          <p:cNvPr id="283" name="Google Shape;283;p39"/>
          <p:cNvSpPr txBox="1"/>
          <p:nvPr/>
        </p:nvSpPr>
        <p:spPr>
          <a:xfrm>
            <a:off x="1792674" y="1526805"/>
            <a:ext cx="5559000" cy="2565000"/>
          </a:xfrm>
          <a:prstGeom prst="rect">
            <a:avLst/>
          </a:prstGeom>
          <a:noFill/>
          <a:ln>
            <a:noFill/>
          </a:ln>
        </p:spPr>
        <p:txBody>
          <a:bodyPr spcFirstLastPara="1" wrap="square" lIns="91425" tIns="182875" rIns="91425" bIns="0" anchor="ctr" anchorCtr="0">
            <a:noAutofit/>
          </a:bodyPr>
          <a:lstStyle/>
          <a:p>
            <a:pPr marL="457200" lvl="0" indent="-330200" algn="l" rtl="0">
              <a:lnSpc>
                <a:spcPct val="115000"/>
              </a:lnSpc>
              <a:spcBef>
                <a:spcPts val="0"/>
              </a:spcBef>
              <a:spcAft>
                <a:spcPts val="0"/>
              </a:spcAft>
              <a:buClr>
                <a:schemeClr val="lt1"/>
              </a:buClr>
              <a:buSzPts val="1600"/>
              <a:buFont typeface="Didact Gothic"/>
              <a:buChar char="●"/>
            </a:pPr>
            <a:r>
              <a:rPr lang="en" sz="1600">
                <a:solidFill>
                  <a:schemeClr val="lt1"/>
                </a:solidFill>
                <a:latin typeface="Didact Gothic"/>
                <a:ea typeface="Didact Gothic"/>
                <a:cs typeface="Didact Gothic"/>
                <a:sym typeface="Didact Gothic"/>
              </a:rPr>
              <a:t>Link opens up in Fall and is available for a month. </a:t>
            </a:r>
            <a:endParaRPr sz="1600">
              <a:solidFill>
                <a:schemeClr val="lt1"/>
              </a:solidFill>
              <a:latin typeface="Didact Gothic"/>
              <a:ea typeface="Didact Gothic"/>
              <a:cs typeface="Didact Gothic"/>
              <a:sym typeface="Didact Gothic"/>
            </a:endParaRPr>
          </a:p>
          <a:p>
            <a:pPr marL="457200" lvl="0" indent="-330200" algn="l" rtl="0">
              <a:lnSpc>
                <a:spcPct val="115000"/>
              </a:lnSpc>
              <a:spcBef>
                <a:spcPts val="0"/>
              </a:spcBef>
              <a:spcAft>
                <a:spcPts val="0"/>
              </a:spcAft>
              <a:buClr>
                <a:schemeClr val="lt1"/>
              </a:buClr>
              <a:buSzPts val="1600"/>
              <a:buFont typeface="Didact Gothic"/>
              <a:buChar char="●"/>
            </a:pPr>
            <a:r>
              <a:rPr lang="en" sz="1600">
                <a:solidFill>
                  <a:schemeClr val="lt1"/>
                </a:solidFill>
                <a:latin typeface="Didact Gothic"/>
                <a:ea typeface="Didact Gothic"/>
                <a:cs typeface="Didact Gothic"/>
                <a:sym typeface="Didact Gothic"/>
              </a:rPr>
              <a:t>Teachers and Parents can use the link to nominate a student in any of our 11 areas.</a:t>
            </a:r>
            <a:endParaRPr sz="1600">
              <a:solidFill>
                <a:schemeClr val="lt1"/>
              </a:solidFill>
              <a:latin typeface="Didact Gothic"/>
              <a:ea typeface="Didact Gothic"/>
              <a:cs typeface="Didact Gothic"/>
              <a:sym typeface="Didact Gothic"/>
            </a:endParaRPr>
          </a:p>
          <a:p>
            <a:pPr marL="457200" lvl="0" indent="-330200" algn="l" rtl="0">
              <a:lnSpc>
                <a:spcPct val="115000"/>
              </a:lnSpc>
              <a:spcBef>
                <a:spcPts val="0"/>
              </a:spcBef>
              <a:spcAft>
                <a:spcPts val="0"/>
              </a:spcAft>
              <a:buClr>
                <a:schemeClr val="lt1"/>
              </a:buClr>
              <a:buSzPts val="1600"/>
              <a:buFont typeface="Didact Gothic"/>
              <a:buChar char="●"/>
            </a:pPr>
            <a:r>
              <a:rPr lang="en" sz="1600">
                <a:solidFill>
                  <a:schemeClr val="lt1"/>
                </a:solidFill>
                <a:latin typeface="Didact Gothic"/>
                <a:ea typeface="Didact Gothic"/>
                <a:cs typeface="Didact Gothic"/>
                <a:sym typeface="Didact Gothic"/>
              </a:rPr>
              <a:t>More information to come</a:t>
            </a:r>
            <a:endParaRPr sz="1600">
              <a:solidFill>
                <a:schemeClr val="lt1"/>
              </a:solidFill>
              <a:latin typeface="Didact Gothic"/>
              <a:ea typeface="Didact Gothic"/>
              <a:cs typeface="Didact Gothic"/>
              <a:sym typeface="Didact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7"/>
        <p:cNvGrpSpPr/>
        <p:nvPr/>
      </p:nvGrpSpPr>
      <p:grpSpPr>
        <a:xfrm>
          <a:off x="0" y="0"/>
          <a:ext cx="0" cy="0"/>
          <a:chOff x="0" y="0"/>
          <a:chExt cx="0" cy="0"/>
        </a:xfrm>
      </p:grpSpPr>
      <p:sp>
        <p:nvSpPr>
          <p:cNvPr id="288" name="Google Shape;288;p40"/>
          <p:cNvSpPr txBox="1">
            <a:spLocks noGrp="1"/>
          </p:cNvSpPr>
          <p:nvPr>
            <p:ph type="title"/>
          </p:nvPr>
        </p:nvSpPr>
        <p:spPr>
          <a:xfrm>
            <a:off x="982200" y="2023500"/>
            <a:ext cx="3384900" cy="109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a:p>
            <a:pPr marL="0" lvl="0" indent="0" algn="ctr" rtl="0">
              <a:spcBef>
                <a:spcPts val="0"/>
              </a:spcBef>
              <a:spcAft>
                <a:spcPts val="0"/>
              </a:spcAft>
              <a:buNone/>
            </a:pPr>
            <a:r>
              <a:rPr lang="en"/>
              <a:t>Early Access </a:t>
            </a:r>
            <a:endParaRPr>
              <a:solidFill>
                <a:schemeClr val="accent6"/>
              </a:solidFill>
            </a:endParaRPr>
          </a:p>
        </p:txBody>
      </p:sp>
      <p:sp>
        <p:nvSpPr>
          <p:cNvPr id="289" name="Google Shape;289;p40"/>
          <p:cNvSpPr txBox="1">
            <a:spLocks noGrp="1"/>
          </p:cNvSpPr>
          <p:nvPr>
            <p:ph type="title" idx="2"/>
          </p:nvPr>
        </p:nvSpPr>
        <p:spPr>
          <a:xfrm>
            <a:off x="6965400" y="1150050"/>
            <a:ext cx="1422900" cy="94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05.</a:t>
            </a:r>
            <a:endParaRPr/>
          </a:p>
        </p:txBody>
      </p:sp>
      <p:sp>
        <p:nvSpPr>
          <p:cNvPr id="290" name="Google Shape;290;p40"/>
          <p:cNvSpPr txBox="1"/>
          <p:nvPr/>
        </p:nvSpPr>
        <p:spPr>
          <a:xfrm>
            <a:off x="1251400" y="2956025"/>
            <a:ext cx="3320700" cy="646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600">
                <a:solidFill>
                  <a:schemeClr val="lt1"/>
                </a:solidFill>
                <a:latin typeface="Didact Gothic"/>
                <a:ea typeface="Didact Gothic"/>
                <a:cs typeface="Didact Gothic"/>
                <a:sym typeface="Didact Gothic"/>
              </a:rPr>
              <a:t>To Kindergarten and 1st Grade</a:t>
            </a:r>
            <a:endParaRPr sz="1600">
              <a:solidFill>
                <a:schemeClr val="lt1"/>
              </a:solidFill>
              <a:latin typeface="Didact Gothic"/>
              <a:ea typeface="Didact Gothic"/>
              <a:cs typeface="Didact Gothic"/>
              <a:sym typeface="Didact Gothic"/>
            </a:endParaRPr>
          </a:p>
          <a:p>
            <a:pPr marL="0" lvl="0" indent="0" algn="l" rtl="0">
              <a:spcBef>
                <a:spcPts val="0"/>
              </a:spcBef>
              <a:spcAft>
                <a:spcPts val="0"/>
              </a:spcAft>
              <a:buNone/>
            </a:pPr>
            <a:endParaRPr>
              <a:latin typeface="Didact Gothic"/>
              <a:ea typeface="Didact Gothic"/>
              <a:cs typeface="Didact Gothic"/>
              <a:sym typeface="Didact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4"/>
        <p:cNvGrpSpPr/>
        <p:nvPr/>
      </p:nvGrpSpPr>
      <p:grpSpPr>
        <a:xfrm>
          <a:off x="0" y="0"/>
          <a:ext cx="0" cy="0"/>
          <a:chOff x="0" y="0"/>
          <a:chExt cx="0" cy="0"/>
        </a:xfrm>
      </p:grpSpPr>
      <p:grpSp>
        <p:nvGrpSpPr>
          <p:cNvPr id="295" name="Google Shape;295;p41"/>
          <p:cNvGrpSpPr/>
          <p:nvPr/>
        </p:nvGrpSpPr>
        <p:grpSpPr>
          <a:xfrm flipH="1">
            <a:off x="1211822" y="1396490"/>
            <a:ext cx="2322617" cy="2893246"/>
            <a:chOff x="1494971" y="1285217"/>
            <a:chExt cx="2322617" cy="2893246"/>
          </a:xfrm>
        </p:grpSpPr>
        <p:sp>
          <p:nvSpPr>
            <p:cNvPr id="296" name="Google Shape;296;p41"/>
            <p:cNvSpPr/>
            <p:nvPr/>
          </p:nvSpPr>
          <p:spPr>
            <a:xfrm rot="2984633" flipH="1">
              <a:off x="2141663" y="2332791"/>
              <a:ext cx="590576" cy="1968550"/>
            </a:xfrm>
            <a:custGeom>
              <a:avLst/>
              <a:gdLst/>
              <a:ahLst/>
              <a:cxnLst/>
              <a:rect l="l" t="t" r="r" b="b"/>
              <a:pathLst>
                <a:path w="10430" h="34766" extrusionOk="0">
                  <a:moveTo>
                    <a:pt x="10245" y="0"/>
                  </a:moveTo>
                  <a:cubicBezTo>
                    <a:pt x="10214" y="0"/>
                    <a:pt x="10183" y="14"/>
                    <a:pt x="10156" y="46"/>
                  </a:cubicBezTo>
                  <a:cubicBezTo>
                    <a:pt x="8677" y="1831"/>
                    <a:pt x="7447" y="3809"/>
                    <a:pt x="6398" y="5875"/>
                  </a:cubicBezTo>
                  <a:cubicBezTo>
                    <a:pt x="5325" y="7978"/>
                    <a:pt x="4415" y="10164"/>
                    <a:pt x="3624" y="12387"/>
                  </a:cubicBezTo>
                  <a:cubicBezTo>
                    <a:pt x="2807" y="14671"/>
                    <a:pt x="2127" y="17005"/>
                    <a:pt x="1587" y="19367"/>
                  </a:cubicBezTo>
                  <a:cubicBezTo>
                    <a:pt x="1050" y="21711"/>
                    <a:pt x="648" y="24086"/>
                    <a:pt x="388" y="26482"/>
                  </a:cubicBezTo>
                  <a:cubicBezTo>
                    <a:pt x="126" y="28889"/>
                    <a:pt x="0" y="31316"/>
                    <a:pt x="24" y="33742"/>
                  </a:cubicBezTo>
                  <a:cubicBezTo>
                    <a:pt x="28" y="34038"/>
                    <a:pt x="33" y="34339"/>
                    <a:pt x="38" y="34635"/>
                  </a:cubicBezTo>
                  <a:cubicBezTo>
                    <a:pt x="40" y="34721"/>
                    <a:pt x="109" y="34765"/>
                    <a:pt x="177" y="34765"/>
                  </a:cubicBezTo>
                  <a:cubicBezTo>
                    <a:pt x="243" y="34765"/>
                    <a:pt x="308" y="34722"/>
                    <a:pt x="305" y="34635"/>
                  </a:cubicBezTo>
                  <a:cubicBezTo>
                    <a:pt x="250" y="32240"/>
                    <a:pt x="333" y="29846"/>
                    <a:pt x="555" y="27466"/>
                  </a:cubicBezTo>
                  <a:cubicBezTo>
                    <a:pt x="782" y="25072"/>
                    <a:pt x="1143" y="22691"/>
                    <a:pt x="1647" y="20342"/>
                  </a:cubicBezTo>
                  <a:cubicBezTo>
                    <a:pt x="2146" y="17989"/>
                    <a:pt x="2784" y="15670"/>
                    <a:pt x="3556" y="13396"/>
                  </a:cubicBezTo>
                  <a:cubicBezTo>
                    <a:pt x="4318" y="11149"/>
                    <a:pt x="5201" y="8944"/>
                    <a:pt x="6231" y="6808"/>
                  </a:cubicBezTo>
                  <a:cubicBezTo>
                    <a:pt x="7230" y="4743"/>
                    <a:pt x="8390" y="2746"/>
                    <a:pt x="9796" y="924"/>
                  </a:cubicBezTo>
                  <a:cubicBezTo>
                    <a:pt x="9976" y="689"/>
                    <a:pt x="10156" y="462"/>
                    <a:pt x="10345" y="235"/>
                  </a:cubicBezTo>
                  <a:cubicBezTo>
                    <a:pt x="10429" y="133"/>
                    <a:pt x="10341" y="0"/>
                    <a:pt x="102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1"/>
            <p:cNvSpPr/>
            <p:nvPr/>
          </p:nvSpPr>
          <p:spPr>
            <a:xfrm rot="2984633" flipH="1">
              <a:off x="2774080" y="2863489"/>
              <a:ext cx="300498" cy="856138"/>
            </a:xfrm>
            <a:custGeom>
              <a:avLst/>
              <a:gdLst/>
              <a:ahLst/>
              <a:cxnLst/>
              <a:rect l="l" t="t" r="r" b="b"/>
              <a:pathLst>
                <a:path w="5307" h="15120" extrusionOk="0">
                  <a:moveTo>
                    <a:pt x="0" y="0"/>
                  </a:moveTo>
                  <a:cubicBezTo>
                    <a:pt x="22" y="1876"/>
                    <a:pt x="46" y="3753"/>
                    <a:pt x="69" y="5630"/>
                  </a:cubicBezTo>
                  <a:cubicBezTo>
                    <a:pt x="83" y="6734"/>
                    <a:pt x="97" y="7849"/>
                    <a:pt x="291" y="8935"/>
                  </a:cubicBezTo>
                  <a:cubicBezTo>
                    <a:pt x="730" y="11440"/>
                    <a:pt x="2524" y="13580"/>
                    <a:pt x="4543" y="15120"/>
                  </a:cubicBezTo>
                  <a:lnTo>
                    <a:pt x="4650" y="14874"/>
                  </a:lnTo>
                  <a:cubicBezTo>
                    <a:pt x="5306" y="10345"/>
                    <a:pt x="3878" y="4590"/>
                    <a:pt x="1170" y="901"/>
                  </a:cubicBezTo>
                  <a:cubicBezTo>
                    <a:pt x="869" y="494"/>
                    <a:pt x="504" y="6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1"/>
            <p:cNvSpPr/>
            <p:nvPr/>
          </p:nvSpPr>
          <p:spPr>
            <a:xfrm rot="2984633" flipH="1">
              <a:off x="2077211" y="2937409"/>
              <a:ext cx="662771" cy="512380"/>
            </a:xfrm>
            <a:custGeom>
              <a:avLst/>
              <a:gdLst/>
              <a:ahLst/>
              <a:cxnLst/>
              <a:rect l="l" t="t" r="r" b="b"/>
              <a:pathLst>
                <a:path w="11705" h="9049" extrusionOk="0">
                  <a:moveTo>
                    <a:pt x="11557" y="1"/>
                  </a:moveTo>
                  <a:cubicBezTo>
                    <a:pt x="9833" y="879"/>
                    <a:pt x="8103" y="1758"/>
                    <a:pt x="6379" y="2641"/>
                  </a:cubicBezTo>
                  <a:cubicBezTo>
                    <a:pt x="5187" y="3245"/>
                    <a:pt x="3981" y="3866"/>
                    <a:pt x="2949" y="4721"/>
                  </a:cubicBezTo>
                  <a:cubicBezTo>
                    <a:pt x="1961" y="5543"/>
                    <a:pt x="1161" y="6569"/>
                    <a:pt x="476" y="7661"/>
                  </a:cubicBezTo>
                  <a:cubicBezTo>
                    <a:pt x="237" y="8049"/>
                    <a:pt x="0" y="8510"/>
                    <a:pt x="148" y="8945"/>
                  </a:cubicBezTo>
                  <a:cubicBezTo>
                    <a:pt x="593" y="9014"/>
                    <a:pt x="1075" y="9048"/>
                    <a:pt x="1577" y="9048"/>
                  </a:cubicBezTo>
                  <a:cubicBezTo>
                    <a:pt x="3749" y="9048"/>
                    <a:pt x="6280" y="8399"/>
                    <a:pt x="7669" y="7032"/>
                  </a:cubicBezTo>
                  <a:cubicBezTo>
                    <a:pt x="9379" y="5349"/>
                    <a:pt x="10488" y="3158"/>
                    <a:pt x="11441" y="958"/>
                  </a:cubicBezTo>
                  <a:cubicBezTo>
                    <a:pt x="11574" y="653"/>
                    <a:pt x="11704" y="297"/>
                    <a:pt x="115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1"/>
            <p:cNvSpPr/>
            <p:nvPr/>
          </p:nvSpPr>
          <p:spPr>
            <a:xfrm rot="2984633" flipH="1">
              <a:off x="3278263" y="1317922"/>
              <a:ext cx="181363" cy="206334"/>
            </a:xfrm>
            <a:custGeom>
              <a:avLst/>
              <a:gdLst/>
              <a:ahLst/>
              <a:cxnLst/>
              <a:rect l="l" t="t" r="r" b="b"/>
              <a:pathLst>
                <a:path w="3203" h="3644" extrusionOk="0">
                  <a:moveTo>
                    <a:pt x="592" y="1"/>
                  </a:moveTo>
                  <a:cubicBezTo>
                    <a:pt x="378" y="1"/>
                    <a:pt x="209" y="315"/>
                    <a:pt x="166" y="565"/>
                  </a:cubicBezTo>
                  <a:cubicBezTo>
                    <a:pt x="0" y="1577"/>
                    <a:pt x="5" y="2617"/>
                    <a:pt x="175" y="3630"/>
                  </a:cubicBezTo>
                  <a:lnTo>
                    <a:pt x="383" y="3643"/>
                  </a:lnTo>
                  <a:cubicBezTo>
                    <a:pt x="1423" y="3624"/>
                    <a:pt x="2172" y="2672"/>
                    <a:pt x="2759" y="1808"/>
                  </a:cubicBezTo>
                  <a:cubicBezTo>
                    <a:pt x="2976" y="1494"/>
                    <a:pt x="3203" y="1110"/>
                    <a:pt x="3073" y="750"/>
                  </a:cubicBezTo>
                  <a:cubicBezTo>
                    <a:pt x="3006" y="727"/>
                    <a:pt x="2940" y="716"/>
                    <a:pt x="2874" y="716"/>
                  </a:cubicBezTo>
                  <a:cubicBezTo>
                    <a:pt x="2496" y="716"/>
                    <a:pt x="2147" y="1069"/>
                    <a:pt x="1895" y="1392"/>
                  </a:cubicBezTo>
                  <a:cubicBezTo>
                    <a:pt x="1914" y="1119"/>
                    <a:pt x="1931" y="842"/>
                    <a:pt x="1950" y="569"/>
                  </a:cubicBezTo>
                  <a:cubicBezTo>
                    <a:pt x="1955" y="435"/>
                    <a:pt x="1931" y="255"/>
                    <a:pt x="1797" y="236"/>
                  </a:cubicBezTo>
                  <a:cubicBezTo>
                    <a:pt x="1791" y="235"/>
                    <a:pt x="1785" y="235"/>
                    <a:pt x="1779" y="235"/>
                  </a:cubicBezTo>
                  <a:cubicBezTo>
                    <a:pt x="1721" y="235"/>
                    <a:pt x="1663" y="272"/>
                    <a:pt x="1613" y="306"/>
                  </a:cubicBezTo>
                  <a:cubicBezTo>
                    <a:pt x="1449" y="416"/>
                    <a:pt x="1260" y="524"/>
                    <a:pt x="1064" y="524"/>
                  </a:cubicBezTo>
                  <a:cubicBezTo>
                    <a:pt x="1039" y="524"/>
                    <a:pt x="1014" y="522"/>
                    <a:pt x="989" y="518"/>
                  </a:cubicBezTo>
                  <a:cubicBezTo>
                    <a:pt x="767" y="481"/>
                    <a:pt x="577" y="218"/>
                    <a:pt x="702" y="29"/>
                  </a:cubicBezTo>
                  <a:cubicBezTo>
                    <a:pt x="665" y="10"/>
                    <a:pt x="628" y="1"/>
                    <a:pt x="5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1"/>
            <p:cNvSpPr/>
            <p:nvPr/>
          </p:nvSpPr>
          <p:spPr>
            <a:xfrm rot="2984633" flipH="1">
              <a:off x="2841403" y="1514099"/>
              <a:ext cx="732360" cy="978500"/>
            </a:xfrm>
            <a:custGeom>
              <a:avLst/>
              <a:gdLst/>
              <a:ahLst/>
              <a:cxnLst/>
              <a:rect l="l" t="t" r="r" b="b"/>
              <a:pathLst>
                <a:path w="12934" h="17281" extrusionOk="0">
                  <a:moveTo>
                    <a:pt x="11483" y="0"/>
                  </a:moveTo>
                  <a:cubicBezTo>
                    <a:pt x="11373" y="0"/>
                    <a:pt x="11261" y="24"/>
                    <a:pt x="11154" y="76"/>
                  </a:cubicBezTo>
                  <a:cubicBezTo>
                    <a:pt x="8491" y="1351"/>
                    <a:pt x="5842" y="2738"/>
                    <a:pt x="3777" y="4827"/>
                  </a:cubicBezTo>
                  <a:cubicBezTo>
                    <a:pt x="1479" y="7152"/>
                    <a:pt x="0" y="10549"/>
                    <a:pt x="805" y="13711"/>
                  </a:cubicBezTo>
                  <a:cubicBezTo>
                    <a:pt x="1100" y="14880"/>
                    <a:pt x="1705" y="15976"/>
                    <a:pt x="2588" y="16799"/>
                  </a:cubicBezTo>
                  <a:cubicBezTo>
                    <a:pt x="3346" y="17128"/>
                    <a:pt x="4166" y="17281"/>
                    <a:pt x="4998" y="17281"/>
                  </a:cubicBezTo>
                  <a:cubicBezTo>
                    <a:pt x="7575" y="17281"/>
                    <a:pt x="10258" y="15811"/>
                    <a:pt x="11496" y="13568"/>
                  </a:cubicBezTo>
                  <a:cubicBezTo>
                    <a:pt x="12217" y="12255"/>
                    <a:pt x="12494" y="10743"/>
                    <a:pt x="12641" y="9250"/>
                  </a:cubicBezTo>
                  <a:cubicBezTo>
                    <a:pt x="12933" y="6376"/>
                    <a:pt x="12795" y="3459"/>
                    <a:pt x="12240" y="625"/>
                  </a:cubicBezTo>
                  <a:cubicBezTo>
                    <a:pt x="12165" y="248"/>
                    <a:pt x="11836" y="0"/>
                    <a:pt x="114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1"/>
            <p:cNvSpPr/>
            <p:nvPr/>
          </p:nvSpPr>
          <p:spPr>
            <a:xfrm rot="2984633" flipH="1">
              <a:off x="3019863" y="1741012"/>
              <a:ext cx="342115" cy="756481"/>
            </a:xfrm>
            <a:custGeom>
              <a:avLst/>
              <a:gdLst/>
              <a:ahLst/>
              <a:cxnLst/>
              <a:rect l="l" t="t" r="r" b="b"/>
              <a:pathLst>
                <a:path w="6042" h="13360" extrusionOk="0">
                  <a:moveTo>
                    <a:pt x="5902" y="0"/>
                  </a:moveTo>
                  <a:cubicBezTo>
                    <a:pt x="5880" y="0"/>
                    <a:pt x="5858" y="9"/>
                    <a:pt x="5839" y="29"/>
                  </a:cubicBezTo>
                  <a:cubicBezTo>
                    <a:pt x="5048" y="829"/>
                    <a:pt x="4282" y="1652"/>
                    <a:pt x="3574" y="2520"/>
                  </a:cubicBezTo>
                  <a:cubicBezTo>
                    <a:pt x="2872" y="3385"/>
                    <a:pt x="2220" y="4295"/>
                    <a:pt x="1684" y="5270"/>
                  </a:cubicBezTo>
                  <a:cubicBezTo>
                    <a:pt x="1430" y="5729"/>
                    <a:pt x="1199" y="6196"/>
                    <a:pt x="977" y="6663"/>
                  </a:cubicBezTo>
                  <a:cubicBezTo>
                    <a:pt x="783" y="7079"/>
                    <a:pt x="607" y="7499"/>
                    <a:pt x="459" y="7928"/>
                  </a:cubicBezTo>
                  <a:cubicBezTo>
                    <a:pt x="158" y="8798"/>
                    <a:pt x="11" y="9699"/>
                    <a:pt x="6" y="10619"/>
                  </a:cubicBezTo>
                  <a:cubicBezTo>
                    <a:pt x="1" y="11081"/>
                    <a:pt x="20" y="11553"/>
                    <a:pt x="84" y="12015"/>
                  </a:cubicBezTo>
                  <a:cubicBezTo>
                    <a:pt x="140" y="12389"/>
                    <a:pt x="201" y="12777"/>
                    <a:pt x="344" y="13129"/>
                  </a:cubicBezTo>
                  <a:cubicBezTo>
                    <a:pt x="367" y="13193"/>
                    <a:pt x="395" y="13258"/>
                    <a:pt x="436" y="13319"/>
                  </a:cubicBezTo>
                  <a:cubicBezTo>
                    <a:pt x="457" y="13348"/>
                    <a:pt x="486" y="13360"/>
                    <a:pt x="515" y="13360"/>
                  </a:cubicBezTo>
                  <a:cubicBezTo>
                    <a:pt x="584" y="13360"/>
                    <a:pt x="651" y="13293"/>
                    <a:pt x="602" y="13221"/>
                  </a:cubicBezTo>
                  <a:cubicBezTo>
                    <a:pt x="514" y="13097"/>
                    <a:pt x="472" y="12939"/>
                    <a:pt x="436" y="12796"/>
                  </a:cubicBezTo>
                  <a:cubicBezTo>
                    <a:pt x="385" y="12607"/>
                    <a:pt x="344" y="12417"/>
                    <a:pt x="311" y="12223"/>
                  </a:cubicBezTo>
                  <a:cubicBezTo>
                    <a:pt x="237" y="11802"/>
                    <a:pt x="209" y="11377"/>
                    <a:pt x="201" y="10951"/>
                  </a:cubicBezTo>
                  <a:cubicBezTo>
                    <a:pt x="177" y="10032"/>
                    <a:pt x="284" y="9121"/>
                    <a:pt x="556" y="8238"/>
                  </a:cubicBezTo>
                  <a:cubicBezTo>
                    <a:pt x="833" y="7351"/>
                    <a:pt x="1249" y="6510"/>
                    <a:pt x="1679" y="5686"/>
                  </a:cubicBezTo>
                  <a:cubicBezTo>
                    <a:pt x="2183" y="4711"/>
                    <a:pt x="2802" y="3796"/>
                    <a:pt x="3482" y="2936"/>
                  </a:cubicBezTo>
                  <a:cubicBezTo>
                    <a:pt x="4171" y="2068"/>
                    <a:pt x="4920" y="1249"/>
                    <a:pt x="5686" y="455"/>
                  </a:cubicBezTo>
                  <a:cubicBezTo>
                    <a:pt x="5784" y="357"/>
                    <a:pt x="5876" y="261"/>
                    <a:pt x="5974" y="163"/>
                  </a:cubicBezTo>
                  <a:cubicBezTo>
                    <a:pt x="6041" y="95"/>
                    <a:pt x="5974" y="0"/>
                    <a:pt x="5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1"/>
            <p:cNvSpPr/>
            <p:nvPr/>
          </p:nvSpPr>
          <p:spPr>
            <a:xfrm rot="2984633" flipH="1">
              <a:off x="2924871" y="1641461"/>
              <a:ext cx="460400" cy="801950"/>
            </a:xfrm>
            <a:custGeom>
              <a:avLst/>
              <a:gdLst/>
              <a:ahLst/>
              <a:cxnLst/>
              <a:rect l="l" t="t" r="r" b="b"/>
              <a:pathLst>
                <a:path w="8131" h="14163" extrusionOk="0">
                  <a:moveTo>
                    <a:pt x="7996" y="0"/>
                  </a:moveTo>
                  <a:cubicBezTo>
                    <a:pt x="7967" y="0"/>
                    <a:pt x="7938" y="13"/>
                    <a:pt x="7917" y="43"/>
                  </a:cubicBezTo>
                  <a:cubicBezTo>
                    <a:pt x="7321" y="903"/>
                    <a:pt x="6738" y="1777"/>
                    <a:pt x="6174" y="2654"/>
                  </a:cubicBezTo>
                  <a:cubicBezTo>
                    <a:pt x="5610" y="3533"/>
                    <a:pt x="5064" y="4420"/>
                    <a:pt x="4533" y="5317"/>
                  </a:cubicBezTo>
                  <a:cubicBezTo>
                    <a:pt x="4002" y="6219"/>
                    <a:pt x="3484" y="7129"/>
                    <a:pt x="2984" y="8049"/>
                  </a:cubicBezTo>
                  <a:cubicBezTo>
                    <a:pt x="2485" y="8964"/>
                    <a:pt x="2005" y="9888"/>
                    <a:pt x="1542" y="10822"/>
                  </a:cubicBezTo>
                  <a:cubicBezTo>
                    <a:pt x="1076" y="11761"/>
                    <a:pt x="627" y="12708"/>
                    <a:pt x="193" y="13660"/>
                  </a:cubicBezTo>
                  <a:cubicBezTo>
                    <a:pt x="142" y="13775"/>
                    <a:pt x="87" y="13896"/>
                    <a:pt x="36" y="14016"/>
                  </a:cubicBezTo>
                  <a:cubicBezTo>
                    <a:pt x="1" y="14093"/>
                    <a:pt x="69" y="14163"/>
                    <a:pt x="131" y="14163"/>
                  </a:cubicBezTo>
                  <a:cubicBezTo>
                    <a:pt x="159" y="14163"/>
                    <a:pt x="186" y="14148"/>
                    <a:pt x="202" y="14114"/>
                  </a:cubicBezTo>
                  <a:cubicBezTo>
                    <a:pt x="627" y="13156"/>
                    <a:pt x="1071" y="12209"/>
                    <a:pt x="1533" y="11271"/>
                  </a:cubicBezTo>
                  <a:cubicBezTo>
                    <a:pt x="1996" y="10332"/>
                    <a:pt x="2472" y="9408"/>
                    <a:pt x="2967" y="8488"/>
                  </a:cubicBezTo>
                  <a:cubicBezTo>
                    <a:pt x="3461" y="7569"/>
                    <a:pt x="3974" y="6653"/>
                    <a:pt x="4501" y="5752"/>
                  </a:cubicBezTo>
                  <a:cubicBezTo>
                    <a:pt x="5028" y="4851"/>
                    <a:pt x="5569" y="3963"/>
                    <a:pt x="6128" y="3080"/>
                  </a:cubicBezTo>
                  <a:cubicBezTo>
                    <a:pt x="6687" y="2197"/>
                    <a:pt x="7265" y="1323"/>
                    <a:pt x="7861" y="463"/>
                  </a:cubicBezTo>
                  <a:cubicBezTo>
                    <a:pt x="7931" y="352"/>
                    <a:pt x="8004" y="247"/>
                    <a:pt x="8079" y="140"/>
                  </a:cubicBezTo>
                  <a:cubicBezTo>
                    <a:pt x="8131" y="69"/>
                    <a:pt x="8065" y="0"/>
                    <a:pt x="79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1"/>
            <p:cNvSpPr/>
            <p:nvPr/>
          </p:nvSpPr>
          <p:spPr>
            <a:xfrm rot="2984633" flipH="1">
              <a:off x="2872515" y="1847089"/>
              <a:ext cx="418500" cy="572400"/>
            </a:xfrm>
            <a:custGeom>
              <a:avLst/>
              <a:gdLst/>
              <a:ahLst/>
              <a:cxnLst/>
              <a:rect l="l" t="t" r="r" b="b"/>
              <a:pathLst>
                <a:path w="7391" h="10109" extrusionOk="0">
                  <a:moveTo>
                    <a:pt x="7260" y="1"/>
                  </a:moveTo>
                  <a:cubicBezTo>
                    <a:pt x="7231" y="1"/>
                    <a:pt x="7203" y="15"/>
                    <a:pt x="7186" y="50"/>
                  </a:cubicBezTo>
                  <a:cubicBezTo>
                    <a:pt x="6812" y="789"/>
                    <a:pt x="6424" y="1520"/>
                    <a:pt x="6012" y="2241"/>
                  </a:cubicBezTo>
                  <a:cubicBezTo>
                    <a:pt x="5601" y="2956"/>
                    <a:pt x="5171" y="3664"/>
                    <a:pt x="4727" y="4358"/>
                  </a:cubicBezTo>
                  <a:cubicBezTo>
                    <a:pt x="4274" y="5055"/>
                    <a:pt x="3807" y="5740"/>
                    <a:pt x="3322" y="6410"/>
                  </a:cubicBezTo>
                  <a:cubicBezTo>
                    <a:pt x="2869" y="7029"/>
                    <a:pt x="2411" y="7643"/>
                    <a:pt x="1916" y="8226"/>
                  </a:cubicBezTo>
                  <a:cubicBezTo>
                    <a:pt x="1436" y="8795"/>
                    <a:pt x="918" y="9345"/>
                    <a:pt x="308" y="9779"/>
                  </a:cubicBezTo>
                  <a:cubicBezTo>
                    <a:pt x="235" y="9830"/>
                    <a:pt x="160" y="9881"/>
                    <a:pt x="86" y="9928"/>
                  </a:cubicBezTo>
                  <a:cubicBezTo>
                    <a:pt x="1" y="9982"/>
                    <a:pt x="53" y="10109"/>
                    <a:pt x="135" y="10109"/>
                  </a:cubicBezTo>
                  <a:cubicBezTo>
                    <a:pt x="150" y="10109"/>
                    <a:pt x="167" y="10104"/>
                    <a:pt x="184" y="10094"/>
                  </a:cubicBezTo>
                  <a:cubicBezTo>
                    <a:pt x="817" y="9691"/>
                    <a:pt x="1362" y="9156"/>
                    <a:pt x="1852" y="8596"/>
                  </a:cubicBezTo>
                  <a:cubicBezTo>
                    <a:pt x="2360" y="8018"/>
                    <a:pt x="2823" y="7404"/>
                    <a:pt x="3280" y="6789"/>
                  </a:cubicBezTo>
                  <a:cubicBezTo>
                    <a:pt x="3775" y="6118"/>
                    <a:pt x="4250" y="5435"/>
                    <a:pt x="4704" y="4741"/>
                  </a:cubicBezTo>
                  <a:cubicBezTo>
                    <a:pt x="5161" y="4044"/>
                    <a:pt x="5601" y="3336"/>
                    <a:pt x="6017" y="2615"/>
                  </a:cubicBezTo>
                  <a:cubicBezTo>
                    <a:pt x="6433" y="1894"/>
                    <a:pt x="6835" y="1164"/>
                    <a:pt x="7209" y="424"/>
                  </a:cubicBezTo>
                  <a:cubicBezTo>
                    <a:pt x="7256" y="332"/>
                    <a:pt x="7307" y="239"/>
                    <a:pt x="7352" y="146"/>
                  </a:cubicBezTo>
                  <a:cubicBezTo>
                    <a:pt x="7390" y="70"/>
                    <a:pt x="7324" y="1"/>
                    <a:pt x="7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1"/>
            <p:cNvSpPr/>
            <p:nvPr/>
          </p:nvSpPr>
          <p:spPr>
            <a:xfrm rot="2984633" flipH="1">
              <a:off x="2782197" y="1931601"/>
              <a:ext cx="468045" cy="444999"/>
            </a:xfrm>
            <a:custGeom>
              <a:avLst/>
              <a:gdLst/>
              <a:ahLst/>
              <a:cxnLst/>
              <a:rect l="l" t="t" r="r" b="b"/>
              <a:pathLst>
                <a:path w="8266" h="7859" extrusionOk="0">
                  <a:moveTo>
                    <a:pt x="8158" y="0"/>
                  </a:moveTo>
                  <a:cubicBezTo>
                    <a:pt x="8116" y="0"/>
                    <a:pt x="8079" y="30"/>
                    <a:pt x="8067" y="68"/>
                  </a:cubicBezTo>
                  <a:cubicBezTo>
                    <a:pt x="7817" y="766"/>
                    <a:pt x="7563" y="1459"/>
                    <a:pt x="7267" y="2139"/>
                  </a:cubicBezTo>
                  <a:cubicBezTo>
                    <a:pt x="6976" y="2809"/>
                    <a:pt x="6643" y="3471"/>
                    <a:pt x="6232" y="4081"/>
                  </a:cubicBezTo>
                  <a:cubicBezTo>
                    <a:pt x="5839" y="4672"/>
                    <a:pt x="5368" y="5218"/>
                    <a:pt x="4808" y="5666"/>
                  </a:cubicBezTo>
                  <a:cubicBezTo>
                    <a:pt x="4512" y="5902"/>
                    <a:pt x="4193" y="6105"/>
                    <a:pt x="3865" y="6290"/>
                  </a:cubicBezTo>
                  <a:cubicBezTo>
                    <a:pt x="3505" y="6498"/>
                    <a:pt x="3125" y="6683"/>
                    <a:pt x="2746" y="6854"/>
                  </a:cubicBezTo>
                  <a:cubicBezTo>
                    <a:pt x="1984" y="7187"/>
                    <a:pt x="1184" y="7445"/>
                    <a:pt x="371" y="7616"/>
                  </a:cubicBezTo>
                  <a:cubicBezTo>
                    <a:pt x="273" y="7635"/>
                    <a:pt x="177" y="7654"/>
                    <a:pt x="79" y="7672"/>
                  </a:cubicBezTo>
                  <a:cubicBezTo>
                    <a:pt x="28" y="7682"/>
                    <a:pt x="0" y="7746"/>
                    <a:pt x="15" y="7793"/>
                  </a:cubicBezTo>
                  <a:cubicBezTo>
                    <a:pt x="26" y="7836"/>
                    <a:pt x="65" y="7859"/>
                    <a:pt x="108" y="7859"/>
                  </a:cubicBezTo>
                  <a:cubicBezTo>
                    <a:pt x="116" y="7859"/>
                    <a:pt x="123" y="7858"/>
                    <a:pt x="130" y="7857"/>
                  </a:cubicBezTo>
                  <a:cubicBezTo>
                    <a:pt x="958" y="7709"/>
                    <a:pt x="1767" y="7464"/>
                    <a:pt x="2543" y="7145"/>
                  </a:cubicBezTo>
                  <a:cubicBezTo>
                    <a:pt x="2940" y="6984"/>
                    <a:pt x="3324" y="6803"/>
                    <a:pt x="3703" y="6600"/>
                  </a:cubicBezTo>
                  <a:cubicBezTo>
                    <a:pt x="4054" y="6410"/>
                    <a:pt x="4401" y="6207"/>
                    <a:pt x="4720" y="5971"/>
                  </a:cubicBezTo>
                  <a:cubicBezTo>
                    <a:pt x="5312" y="5536"/>
                    <a:pt x="5816" y="5000"/>
                    <a:pt x="6245" y="4405"/>
                  </a:cubicBezTo>
                  <a:cubicBezTo>
                    <a:pt x="6675" y="3799"/>
                    <a:pt x="7022" y="3147"/>
                    <a:pt x="7327" y="2472"/>
                  </a:cubicBezTo>
                  <a:cubicBezTo>
                    <a:pt x="7642" y="1788"/>
                    <a:pt x="7905" y="1085"/>
                    <a:pt x="8159" y="378"/>
                  </a:cubicBezTo>
                  <a:cubicBezTo>
                    <a:pt x="8192" y="290"/>
                    <a:pt x="8220" y="207"/>
                    <a:pt x="8252" y="119"/>
                  </a:cubicBezTo>
                  <a:cubicBezTo>
                    <a:pt x="8265" y="73"/>
                    <a:pt x="8229" y="17"/>
                    <a:pt x="8182" y="4"/>
                  </a:cubicBezTo>
                  <a:cubicBezTo>
                    <a:pt x="8174" y="1"/>
                    <a:pt x="8166" y="0"/>
                    <a:pt x="8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41"/>
          <p:cNvSpPr txBox="1">
            <a:spLocks noGrp="1"/>
          </p:cNvSpPr>
          <p:nvPr>
            <p:ph type="ctrTitle"/>
          </p:nvPr>
        </p:nvSpPr>
        <p:spPr>
          <a:xfrm>
            <a:off x="1792500" y="597775"/>
            <a:ext cx="5559000" cy="87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500">
                <a:solidFill>
                  <a:srgbClr val="E2473B"/>
                </a:solidFill>
              </a:rPr>
              <a:t>Early Access</a:t>
            </a:r>
            <a:endParaRPr sz="5500">
              <a:solidFill>
                <a:srgbClr val="E2473B"/>
              </a:solidFill>
            </a:endParaRPr>
          </a:p>
        </p:txBody>
      </p:sp>
      <p:sp>
        <p:nvSpPr>
          <p:cNvPr id="306" name="Google Shape;306;p41"/>
          <p:cNvSpPr txBox="1"/>
          <p:nvPr/>
        </p:nvSpPr>
        <p:spPr>
          <a:xfrm>
            <a:off x="5452851" y="1848398"/>
            <a:ext cx="2485200" cy="474300"/>
          </a:xfrm>
          <a:prstGeom prst="rect">
            <a:avLst/>
          </a:prstGeom>
          <a:noFill/>
          <a:ln>
            <a:noFill/>
          </a:ln>
        </p:spPr>
        <p:txBody>
          <a:bodyPr spcFirstLastPara="1" wrap="square" lIns="91425" tIns="182875" rIns="91425" bIns="0" anchor="ctr" anchorCtr="0">
            <a:noAutofit/>
          </a:bodyPr>
          <a:lstStyle/>
          <a:p>
            <a:pPr marL="0" lvl="0" indent="0" algn="l" rtl="0">
              <a:spcBef>
                <a:spcPts val="0"/>
              </a:spcBef>
              <a:spcAft>
                <a:spcPts val="1600"/>
              </a:spcAft>
              <a:buNone/>
            </a:pPr>
            <a:endParaRPr sz="1600">
              <a:solidFill>
                <a:schemeClr val="lt1"/>
              </a:solidFill>
              <a:latin typeface="Didact Gothic"/>
              <a:ea typeface="Didact Gothic"/>
              <a:cs typeface="Didact Gothic"/>
              <a:sym typeface="Didact Gothic"/>
            </a:endParaRPr>
          </a:p>
        </p:txBody>
      </p:sp>
      <p:sp>
        <p:nvSpPr>
          <p:cNvPr id="307" name="Google Shape;307;p41"/>
          <p:cNvSpPr txBox="1"/>
          <p:nvPr/>
        </p:nvSpPr>
        <p:spPr>
          <a:xfrm>
            <a:off x="5452851" y="2831930"/>
            <a:ext cx="2485200" cy="474300"/>
          </a:xfrm>
          <a:prstGeom prst="rect">
            <a:avLst/>
          </a:prstGeom>
          <a:noFill/>
          <a:ln>
            <a:noFill/>
          </a:ln>
        </p:spPr>
        <p:txBody>
          <a:bodyPr spcFirstLastPara="1" wrap="square" lIns="91425" tIns="182875" rIns="91425" bIns="0" anchor="ctr" anchorCtr="0">
            <a:noAutofit/>
          </a:bodyPr>
          <a:lstStyle/>
          <a:p>
            <a:pPr marL="0" lvl="0" indent="0" algn="l" rtl="0">
              <a:spcBef>
                <a:spcPts val="0"/>
              </a:spcBef>
              <a:spcAft>
                <a:spcPts val="1600"/>
              </a:spcAft>
              <a:buNone/>
            </a:pPr>
            <a:endParaRPr sz="1600">
              <a:solidFill>
                <a:schemeClr val="lt1"/>
              </a:solidFill>
              <a:latin typeface="Didact Gothic"/>
              <a:ea typeface="Didact Gothic"/>
              <a:cs typeface="Didact Gothic"/>
              <a:sym typeface="Didact Gothic"/>
            </a:endParaRPr>
          </a:p>
        </p:txBody>
      </p:sp>
      <p:sp>
        <p:nvSpPr>
          <p:cNvPr id="308" name="Google Shape;308;p41"/>
          <p:cNvSpPr txBox="1"/>
          <p:nvPr/>
        </p:nvSpPr>
        <p:spPr>
          <a:xfrm>
            <a:off x="4108925" y="3758075"/>
            <a:ext cx="3750300" cy="746700"/>
          </a:xfrm>
          <a:prstGeom prst="rect">
            <a:avLst/>
          </a:prstGeom>
          <a:noFill/>
          <a:ln>
            <a:noFill/>
          </a:ln>
        </p:spPr>
        <p:txBody>
          <a:bodyPr spcFirstLastPara="1" wrap="square" lIns="91425" tIns="182875" rIns="91425" bIns="0" anchor="ctr" anchorCtr="0">
            <a:noAutofit/>
          </a:bodyPr>
          <a:lstStyle/>
          <a:p>
            <a:pPr marL="0" lvl="0" indent="0" algn="l" rtl="0">
              <a:spcBef>
                <a:spcPts val="0"/>
              </a:spcBef>
              <a:spcAft>
                <a:spcPts val="1600"/>
              </a:spcAft>
              <a:buNone/>
            </a:pPr>
            <a:r>
              <a:rPr lang="en" sz="1600">
                <a:solidFill>
                  <a:schemeClr val="lt1"/>
                </a:solidFill>
                <a:latin typeface="Didact Gothic"/>
                <a:ea typeface="Didact Gothic"/>
                <a:cs typeface="Didact Gothic"/>
                <a:sym typeface="Didact Gothic"/>
              </a:rPr>
              <a:t>Additional information is on our website. Encourage parents to view the website first, then call our office with additional questions. </a:t>
            </a:r>
            <a:endParaRPr sz="1600">
              <a:solidFill>
                <a:schemeClr val="lt1"/>
              </a:solidFill>
              <a:latin typeface="Didact Gothic"/>
              <a:ea typeface="Didact Gothic"/>
              <a:cs typeface="Didact Gothic"/>
              <a:sym typeface="Didact Gothic"/>
            </a:endParaRPr>
          </a:p>
        </p:txBody>
      </p:sp>
      <p:cxnSp>
        <p:nvCxnSpPr>
          <p:cNvPr id="309" name="Google Shape;309;p41"/>
          <p:cNvCxnSpPr>
            <a:endCxn id="310" idx="1"/>
          </p:cNvCxnSpPr>
          <p:nvPr/>
        </p:nvCxnSpPr>
        <p:spPr>
          <a:xfrm>
            <a:off x="2223576" y="2085548"/>
            <a:ext cx="1713600" cy="0"/>
          </a:xfrm>
          <a:prstGeom prst="straightConnector1">
            <a:avLst/>
          </a:prstGeom>
          <a:noFill/>
          <a:ln w="19050" cap="flat" cmpd="sng">
            <a:solidFill>
              <a:schemeClr val="dk2"/>
            </a:solidFill>
            <a:prstDash val="dot"/>
            <a:round/>
            <a:headEnd type="none" w="med" len="med"/>
            <a:tailEnd type="none" w="med" len="med"/>
          </a:ln>
        </p:spPr>
      </p:cxnSp>
      <p:cxnSp>
        <p:nvCxnSpPr>
          <p:cNvPr id="311" name="Google Shape;311;p41"/>
          <p:cNvCxnSpPr>
            <a:endCxn id="312" idx="1"/>
          </p:cNvCxnSpPr>
          <p:nvPr/>
        </p:nvCxnSpPr>
        <p:spPr>
          <a:xfrm>
            <a:off x="2757276" y="3069073"/>
            <a:ext cx="1179900" cy="0"/>
          </a:xfrm>
          <a:prstGeom prst="straightConnector1">
            <a:avLst/>
          </a:prstGeom>
          <a:noFill/>
          <a:ln w="19050" cap="flat" cmpd="sng">
            <a:solidFill>
              <a:schemeClr val="dk2"/>
            </a:solidFill>
            <a:prstDash val="dot"/>
            <a:round/>
            <a:headEnd type="none" w="med" len="med"/>
            <a:tailEnd type="none" w="med" len="med"/>
          </a:ln>
        </p:spPr>
      </p:cxnSp>
      <p:cxnSp>
        <p:nvCxnSpPr>
          <p:cNvPr id="313" name="Google Shape;313;p41"/>
          <p:cNvCxnSpPr>
            <a:endCxn id="314" idx="1"/>
          </p:cNvCxnSpPr>
          <p:nvPr/>
        </p:nvCxnSpPr>
        <p:spPr>
          <a:xfrm>
            <a:off x="2908476" y="4052598"/>
            <a:ext cx="1028700" cy="0"/>
          </a:xfrm>
          <a:prstGeom prst="straightConnector1">
            <a:avLst/>
          </a:prstGeom>
          <a:noFill/>
          <a:ln w="19050" cap="flat" cmpd="sng">
            <a:solidFill>
              <a:schemeClr val="dk2"/>
            </a:solidFill>
            <a:prstDash val="dot"/>
            <a:round/>
            <a:headEnd type="none" w="med" len="med"/>
            <a:tailEnd type="none" w="med" len="med"/>
          </a:ln>
        </p:spPr>
      </p:cxnSp>
      <p:sp>
        <p:nvSpPr>
          <p:cNvPr id="315" name="Google Shape;315;p41"/>
          <p:cNvSpPr txBox="1"/>
          <p:nvPr/>
        </p:nvSpPr>
        <p:spPr>
          <a:xfrm>
            <a:off x="4108925" y="1848400"/>
            <a:ext cx="37503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Didact Gothic"/>
                <a:ea typeface="Didact Gothic"/>
                <a:cs typeface="Didact Gothic"/>
                <a:sym typeface="Didact Gothic"/>
              </a:rPr>
              <a:t>A pathway for highly advanced students to move to Kindergarten or 1st grade earlier than their peers. </a:t>
            </a:r>
            <a:endParaRPr sz="1600">
              <a:latin typeface="Didact Gothic"/>
              <a:ea typeface="Didact Gothic"/>
              <a:cs typeface="Didact Gothic"/>
              <a:sym typeface="Didact Gothic"/>
            </a:endParaRPr>
          </a:p>
        </p:txBody>
      </p:sp>
      <p:sp>
        <p:nvSpPr>
          <p:cNvPr id="316" name="Google Shape;316;p41"/>
          <p:cNvSpPr txBox="1"/>
          <p:nvPr/>
        </p:nvSpPr>
        <p:spPr>
          <a:xfrm>
            <a:off x="4108925" y="2831925"/>
            <a:ext cx="37503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Didact Gothic"/>
                <a:ea typeface="Didact Gothic"/>
                <a:cs typeface="Didact Gothic"/>
                <a:sym typeface="Didact Gothic"/>
              </a:rPr>
              <a:t>This is </a:t>
            </a:r>
            <a:r>
              <a:rPr lang="en" sz="1600" b="1">
                <a:solidFill>
                  <a:schemeClr val="lt1"/>
                </a:solidFill>
                <a:latin typeface="Didact Gothic"/>
                <a:ea typeface="Didact Gothic"/>
                <a:cs typeface="Didact Gothic"/>
                <a:sym typeface="Didact Gothic"/>
              </a:rPr>
              <a:t>NOT</a:t>
            </a:r>
            <a:r>
              <a:rPr lang="en" sz="1600">
                <a:latin typeface="Didact Gothic"/>
                <a:ea typeface="Didact Gothic"/>
                <a:cs typeface="Didact Gothic"/>
                <a:sym typeface="Didact Gothic"/>
              </a:rPr>
              <a:t> the path for a majority of students who miss the Oct 1</a:t>
            </a:r>
            <a:r>
              <a:rPr lang="en" sz="1600" baseline="30000">
                <a:latin typeface="Didact Gothic"/>
                <a:ea typeface="Didact Gothic"/>
                <a:cs typeface="Didact Gothic"/>
                <a:sym typeface="Didact Gothic"/>
              </a:rPr>
              <a:t>st</a:t>
            </a:r>
            <a:r>
              <a:rPr lang="en" sz="1600">
                <a:latin typeface="Didact Gothic"/>
                <a:ea typeface="Didact Gothic"/>
                <a:cs typeface="Didact Gothic"/>
                <a:sym typeface="Didact Gothic"/>
              </a:rPr>
              <a:t> cut off date.</a:t>
            </a:r>
            <a:endParaRPr sz="1600">
              <a:latin typeface="Didact Gothic"/>
              <a:ea typeface="Didact Gothic"/>
              <a:cs typeface="Didact Gothic"/>
              <a:sym typeface="Didact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0"/>
        <p:cNvGrpSpPr/>
        <p:nvPr/>
      </p:nvGrpSpPr>
      <p:grpSpPr>
        <a:xfrm>
          <a:off x="0" y="0"/>
          <a:ext cx="0" cy="0"/>
          <a:chOff x="0" y="0"/>
          <a:chExt cx="0" cy="0"/>
        </a:xfrm>
      </p:grpSpPr>
      <p:sp>
        <p:nvSpPr>
          <p:cNvPr id="321" name="Google Shape;321;p42"/>
          <p:cNvSpPr txBox="1">
            <a:spLocks noGrp="1"/>
          </p:cNvSpPr>
          <p:nvPr>
            <p:ph type="title"/>
          </p:nvPr>
        </p:nvSpPr>
        <p:spPr>
          <a:xfrm flipH="1">
            <a:off x="4186475" y="2059350"/>
            <a:ext cx="3863100" cy="2228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9400"/>
              <a:t>Concepts</a:t>
            </a:r>
            <a:endParaRPr sz="9400"/>
          </a:p>
          <a:p>
            <a:pPr marL="0" lvl="0" indent="0" algn="r" rtl="0">
              <a:spcBef>
                <a:spcPts val="0"/>
              </a:spcBef>
              <a:spcAft>
                <a:spcPts val="0"/>
              </a:spcAft>
              <a:buNone/>
            </a:pPr>
            <a:endParaRPr>
              <a:solidFill>
                <a:schemeClr val="accent6"/>
              </a:solidFill>
            </a:endParaRPr>
          </a:p>
        </p:txBody>
      </p:sp>
      <p:sp>
        <p:nvSpPr>
          <p:cNvPr id="322" name="Google Shape;322;p42"/>
          <p:cNvSpPr txBox="1">
            <a:spLocks noGrp="1"/>
          </p:cNvSpPr>
          <p:nvPr>
            <p:ph type="title" idx="2"/>
          </p:nvPr>
        </p:nvSpPr>
        <p:spPr>
          <a:xfrm flipH="1">
            <a:off x="789325" y="1012100"/>
            <a:ext cx="1410600" cy="1392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9400"/>
              <a:t>KEY</a:t>
            </a:r>
            <a:endParaRPr sz="9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6"/>
        <p:cNvGrpSpPr/>
        <p:nvPr/>
      </p:nvGrpSpPr>
      <p:grpSpPr>
        <a:xfrm>
          <a:off x="0" y="0"/>
          <a:ext cx="0" cy="0"/>
          <a:chOff x="0" y="0"/>
          <a:chExt cx="0" cy="0"/>
        </a:xfrm>
      </p:grpSpPr>
      <p:sp>
        <p:nvSpPr>
          <p:cNvPr id="327" name="Google Shape;327;p43"/>
          <p:cNvSpPr txBox="1">
            <a:spLocks noGrp="1"/>
          </p:cNvSpPr>
          <p:nvPr>
            <p:ph type="subTitle" idx="7"/>
          </p:nvPr>
        </p:nvSpPr>
        <p:spPr>
          <a:xfrm>
            <a:off x="389900" y="3266547"/>
            <a:ext cx="2154000" cy="560100"/>
          </a:xfrm>
          <a:prstGeom prst="rect">
            <a:avLst/>
          </a:prstGeom>
        </p:spPr>
        <p:txBody>
          <a:bodyPr spcFirstLastPara="1" wrap="square" lIns="91425" tIns="91425" rIns="91425" bIns="0" anchor="b" anchorCtr="0">
            <a:noAutofit/>
          </a:bodyPr>
          <a:lstStyle/>
          <a:p>
            <a:pPr marL="0" lvl="0" indent="0" algn="ctr" rtl="0">
              <a:spcBef>
                <a:spcPts val="0"/>
              </a:spcBef>
              <a:spcAft>
                <a:spcPts val="1600"/>
              </a:spcAft>
              <a:buNone/>
            </a:pPr>
            <a:r>
              <a:rPr lang="en"/>
              <a:t>04.</a:t>
            </a:r>
            <a:endParaRPr/>
          </a:p>
        </p:txBody>
      </p:sp>
      <p:sp>
        <p:nvSpPr>
          <p:cNvPr id="328" name="Google Shape;328;p43"/>
          <p:cNvSpPr txBox="1">
            <a:spLocks noGrp="1"/>
          </p:cNvSpPr>
          <p:nvPr>
            <p:ph type="subTitle" idx="13"/>
          </p:nvPr>
        </p:nvSpPr>
        <p:spPr>
          <a:xfrm>
            <a:off x="389900" y="874400"/>
            <a:ext cx="2154000" cy="754800"/>
          </a:xfrm>
          <a:prstGeom prst="rect">
            <a:avLst/>
          </a:prstGeom>
        </p:spPr>
        <p:txBody>
          <a:bodyPr spcFirstLastPara="1" wrap="square" lIns="91425" tIns="91425" rIns="91425" bIns="0" anchor="b" anchorCtr="0">
            <a:noAutofit/>
          </a:bodyPr>
          <a:lstStyle/>
          <a:p>
            <a:pPr marL="0" lvl="0" indent="0" algn="ctr" rtl="0">
              <a:spcBef>
                <a:spcPts val="0"/>
              </a:spcBef>
              <a:spcAft>
                <a:spcPts val="1600"/>
              </a:spcAft>
              <a:buNone/>
            </a:pPr>
            <a:r>
              <a:rPr lang="en"/>
              <a:t>01.</a:t>
            </a:r>
            <a:endParaRPr/>
          </a:p>
        </p:txBody>
      </p:sp>
      <p:sp>
        <p:nvSpPr>
          <p:cNvPr id="329" name="Google Shape;329;p43"/>
          <p:cNvSpPr txBox="1">
            <a:spLocks noGrp="1"/>
          </p:cNvSpPr>
          <p:nvPr>
            <p:ph type="subTitle" idx="14"/>
          </p:nvPr>
        </p:nvSpPr>
        <p:spPr>
          <a:xfrm>
            <a:off x="389900" y="1780525"/>
            <a:ext cx="2154000" cy="579900"/>
          </a:xfrm>
          <a:prstGeom prst="rect">
            <a:avLst/>
          </a:prstGeom>
        </p:spPr>
        <p:txBody>
          <a:bodyPr spcFirstLastPara="1" wrap="square" lIns="91425" tIns="91425" rIns="91425" bIns="0" anchor="b" anchorCtr="0">
            <a:noAutofit/>
          </a:bodyPr>
          <a:lstStyle/>
          <a:p>
            <a:pPr marL="0" lvl="0" indent="0" algn="ctr" rtl="0">
              <a:spcBef>
                <a:spcPts val="0"/>
              </a:spcBef>
              <a:spcAft>
                <a:spcPts val="1600"/>
              </a:spcAft>
              <a:buNone/>
            </a:pPr>
            <a:r>
              <a:rPr lang="en"/>
              <a:t>02.</a:t>
            </a:r>
            <a:endParaRPr/>
          </a:p>
        </p:txBody>
      </p:sp>
      <p:sp>
        <p:nvSpPr>
          <p:cNvPr id="330" name="Google Shape;330;p43"/>
          <p:cNvSpPr txBox="1">
            <a:spLocks noGrp="1"/>
          </p:cNvSpPr>
          <p:nvPr>
            <p:ph type="subTitle" idx="15"/>
          </p:nvPr>
        </p:nvSpPr>
        <p:spPr>
          <a:xfrm>
            <a:off x="389900" y="2366350"/>
            <a:ext cx="2154000" cy="754800"/>
          </a:xfrm>
          <a:prstGeom prst="rect">
            <a:avLst/>
          </a:prstGeom>
        </p:spPr>
        <p:txBody>
          <a:bodyPr spcFirstLastPara="1" wrap="square" lIns="91425" tIns="91425" rIns="91425" bIns="0" anchor="b" anchorCtr="0">
            <a:noAutofit/>
          </a:bodyPr>
          <a:lstStyle/>
          <a:p>
            <a:pPr marL="0" lvl="0" indent="0" algn="ctr" rtl="0">
              <a:spcBef>
                <a:spcPts val="0"/>
              </a:spcBef>
              <a:spcAft>
                <a:spcPts val="1600"/>
              </a:spcAft>
              <a:buNone/>
            </a:pPr>
            <a:r>
              <a:rPr lang="en"/>
              <a:t>03.</a:t>
            </a:r>
            <a:endParaRPr/>
          </a:p>
        </p:txBody>
      </p:sp>
      <p:sp>
        <p:nvSpPr>
          <p:cNvPr id="331" name="Google Shape;331;p43"/>
          <p:cNvSpPr txBox="1">
            <a:spLocks noGrp="1"/>
          </p:cNvSpPr>
          <p:nvPr>
            <p:ph type="subTitle" idx="1"/>
          </p:nvPr>
        </p:nvSpPr>
        <p:spPr>
          <a:xfrm>
            <a:off x="1803900" y="3053925"/>
            <a:ext cx="4414800" cy="646500"/>
          </a:xfrm>
          <a:prstGeom prst="rect">
            <a:avLst/>
          </a:prstGeom>
        </p:spPr>
        <p:txBody>
          <a:bodyPr spcFirstLastPara="1" wrap="square" lIns="91425" tIns="162000" rIns="91425" bIns="0" anchor="t" anchorCtr="0">
            <a:noAutofit/>
          </a:bodyPr>
          <a:lstStyle/>
          <a:p>
            <a:pPr marL="0" lvl="0" indent="0" algn="l" rtl="0">
              <a:spcBef>
                <a:spcPts val="0"/>
              </a:spcBef>
              <a:spcAft>
                <a:spcPts val="1600"/>
              </a:spcAft>
              <a:buNone/>
            </a:pPr>
            <a:r>
              <a:rPr lang="en"/>
              <a:t>Early Access is not for most students, please direct parents to our website first. 	</a:t>
            </a:r>
            <a:endParaRPr/>
          </a:p>
        </p:txBody>
      </p:sp>
      <p:sp>
        <p:nvSpPr>
          <p:cNvPr id="332" name="Google Shape;332;p43"/>
          <p:cNvSpPr txBox="1">
            <a:spLocks noGrp="1"/>
          </p:cNvSpPr>
          <p:nvPr>
            <p:ph type="subTitle" idx="4"/>
          </p:nvPr>
        </p:nvSpPr>
        <p:spPr>
          <a:xfrm>
            <a:off x="1803900" y="987838"/>
            <a:ext cx="3565500" cy="445500"/>
          </a:xfrm>
          <a:prstGeom prst="rect">
            <a:avLst/>
          </a:prstGeom>
        </p:spPr>
        <p:txBody>
          <a:bodyPr spcFirstLastPara="1" wrap="square" lIns="91425" tIns="162000" rIns="91425" bIns="0" anchor="t" anchorCtr="0">
            <a:noAutofit/>
          </a:bodyPr>
          <a:lstStyle/>
          <a:p>
            <a:pPr marL="0" lvl="0" indent="0" algn="l" rtl="0">
              <a:spcBef>
                <a:spcPts val="0"/>
              </a:spcBef>
              <a:spcAft>
                <a:spcPts val="1600"/>
              </a:spcAft>
              <a:buNone/>
            </a:pPr>
            <a:r>
              <a:rPr lang="en"/>
              <a:t>Call or email with questions</a:t>
            </a:r>
            <a:endParaRPr/>
          </a:p>
        </p:txBody>
      </p:sp>
      <p:sp>
        <p:nvSpPr>
          <p:cNvPr id="333" name="Google Shape;333;p43"/>
          <p:cNvSpPr txBox="1">
            <a:spLocks noGrp="1"/>
          </p:cNvSpPr>
          <p:nvPr>
            <p:ph type="subTitle" idx="5"/>
          </p:nvPr>
        </p:nvSpPr>
        <p:spPr>
          <a:xfrm>
            <a:off x="1803900" y="1660850"/>
            <a:ext cx="3565500" cy="560100"/>
          </a:xfrm>
          <a:prstGeom prst="rect">
            <a:avLst/>
          </a:prstGeom>
        </p:spPr>
        <p:txBody>
          <a:bodyPr spcFirstLastPara="1" wrap="square" lIns="91425" tIns="162000" rIns="91425" bIns="0" anchor="t" anchorCtr="0">
            <a:noAutofit/>
          </a:bodyPr>
          <a:lstStyle/>
          <a:p>
            <a:pPr marL="0" lvl="0" indent="0" algn="l" rtl="0">
              <a:spcBef>
                <a:spcPts val="0"/>
              </a:spcBef>
              <a:spcAft>
                <a:spcPts val="1600"/>
              </a:spcAft>
              <a:buNone/>
            </a:pPr>
            <a:r>
              <a:rPr lang="en"/>
              <a:t>Flags and IDs are handled by our office</a:t>
            </a:r>
            <a:endParaRPr/>
          </a:p>
        </p:txBody>
      </p:sp>
      <p:sp>
        <p:nvSpPr>
          <p:cNvPr id="334" name="Google Shape;334;p43"/>
          <p:cNvSpPr txBox="1">
            <a:spLocks noGrp="1"/>
          </p:cNvSpPr>
          <p:nvPr>
            <p:ph type="subTitle" idx="6"/>
          </p:nvPr>
        </p:nvSpPr>
        <p:spPr>
          <a:xfrm>
            <a:off x="1803900" y="2387800"/>
            <a:ext cx="4758900" cy="579900"/>
          </a:xfrm>
          <a:prstGeom prst="rect">
            <a:avLst/>
          </a:prstGeom>
        </p:spPr>
        <p:txBody>
          <a:bodyPr spcFirstLastPara="1" wrap="square" lIns="91425" tIns="162000" rIns="91425" bIns="0" anchor="t" anchorCtr="0">
            <a:noAutofit/>
          </a:bodyPr>
          <a:lstStyle/>
          <a:p>
            <a:pPr marL="0" lvl="0" indent="0" algn="l" rtl="0">
              <a:spcBef>
                <a:spcPts val="0"/>
              </a:spcBef>
              <a:spcAft>
                <a:spcPts val="1600"/>
              </a:spcAft>
              <a:buNone/>
            </a:pPr>
            <a:r>
              <a:rPr lang="en"/>
              <a:t>GT Records are not currently stored in CUM folders</a:t>
            </a:r>
            <a:endParaRPr/>
          </a:p>
        </p:txBody>
      </p:sp>
      <p:sp>
        <p:nvSpPr>
          <p:cNvPr id="335" name="Google Shape;335;p43"/>
          <p:cNvSpPr txBox="1">
            <a:spLocks noGrp="1"/>
          </p:cNvSpPr>
          <p:nvPr>
            <p:ph type="ctrTitle"/>
          </p:nvPr>
        </p:nvSpPr>
        <p:spPr>
          <a:xfrm>
            <a:off x="998150" y="294500"/>
            <a:ext cx="6858000" cy="57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6"/>
                </a:solidFill>
              </a:rPr>
              <a:t>Key CONCEPTS</a:t>
            </a:r>
            <a:endParaRPr/>
          </a:p>
        </p:txBody>
      </p:sp>
      <p:sp>
        <p:nvSpPr>
          <p:cNvPr id="336" name="Google Shape;336;p43"/>
          <p:cNvSpPr txBox="1"/>
          <p:nvPr/>
        </p:nvSpPr>
        <p:spPr>
          <a:xfrm>
            <a:off x="1188825" y="3826650"/>
            <a:ext cx="6795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b="1">
                <a:solidFill>
                  <a:srgbClr val="E2473B"/>
                </a:solidFill>
                <a:latin typeface="Amatic SC"/>
                <a:ea typeface="Amatic SC"/>
                <a:cs typeface="Amatic SC"/>
                <a:sym typeface="Amatic SC"/>
              </a:rPr>
              <a:t>05.</a:t>
            </a:r>
            <a:endParaRPr sz="3000" b="1">
              <a:solidFill>
                <a:srgbClr val="E2473B"/>
              </a:solidFill>
              <a:latin typeface="Amatic SC"/>
              <a:ea typeface="Amatic SC"/>
              <a:cs typeface="Amatic SC"/>
              <a:sym typeface="Amatic SC"/>
            </a:endParaRPr>
          </a:p>
        </p:txBody>
      </p:sp>
      <p:sp>
        <p:nvSpPr>
          <p:cNvPr id="337" name="Google Shape;337;p43"/>
          <p:cNvSpPr txBox="1"/>
          <p:nvPr/>
        </p:nvSpPr>
        <p:spPr>
          <a:xfrm>
            <a:off x="1803900" y="3949800"/>
            <a:ext cx="6036600" cy="677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1600"/>
              </a:spcAft>
              <a:buNone/>
            </a:pPr>
            <a:r>
              <a:rPr lang="en" sz="1600">
                <a:solidFill>
                  <a:schemeClr val="lt1"/>
                </a:solidFill>
                <a:latin typeface="Didact Gothic"/>
                <a:ea typeface="Didact Gothic"/>
                <a:cs typeface="Didact Gothic"/>
                <a:sym typeface="Didact Gothic"/>
              </a:rPr>
              <a:t>If a student identified as GT in Infinite Campus is moving to another school district, please inform us.  </a:t>
            </a:r>
            <a:endParaRPr sz="1600">
              <a:solidFill>
                <a:schemeClr val="lt1"/>
              </a:solidFill>
              <a:latin typeface="Didact Gothic"/>
              <a:ea typeface="Didact Gothic"/>
              <a:cs typeface="Didact Gothic"/>
              <a:sym typeface="Didact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1"/>
        <p:cNvGrpSpPr/>
        <p:nvPr/>
      </p:nvGrpSpPr>
      <p:grpSpPr>
        <a:xfrm>
          <a:off x="0" y="0"/>
          <a:ext cx="0" cy="0"/>
          <a:chOff x="0" y="0"/>
          <a:chExt cx="0" cy="0"/>
        </a:xfrm>
      </p:grpSpPr>
      <p:sp>
        <p:nvSpPr>
          <p:cNvPr id="342" name="Google Shape;342;p44"/>
          <p:cNvSpPr txBox="1">
            <a:spLocks noGrp="1"/>
          </p:cNvSpPr>
          <p:nvPr>
            <p:ph type="title"/>
          </p:nvPr>
        </p:nvSpPr>
        <p:spPr>
          <a:xfrm>
            <a:off x="1706900" y="1212387"/>
            <a:ext cx="5511300" cy="1381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THANKS!</a:t>
            </a:r>
            <a:endParaRPr/>
          </a:p>
        </p:txBody>
      </p:sp>
      <p:sp>
        <p:nvSpPr>
          <p:cNvPr id="343" name="Google Shape;343;p44"/>
          <p:cNvSpPr txBox="1"/>
          <p:nvPr/>
        </p:nvSpPr>
        <p:spPr>
          <a:xfrm>
            <a:off x="3176250" y="4163065"/>
            <a:ext cx="2791500" cy="177000"/>
          </a:xfrm>
          <a:prstGeom prst="rect">
            <a:avLst/>
          </a:prstGeom>
          <a:noFill/>
          <a:ln>
            <a:noFill/>
          </a:ln>
        </p:spPr>
        <p:txBody>
          <a:bodyPr spcFirstLastPara="1" wrap="square" lIns="91425" tIns="91425" rIns="91425" bIns="0" anchor="ctr" anchorCtr="0">
            <a:noAutofit/>
          </a:bodyPr>
          <a:lstStyle/>
          <a:p>
            <a:pPr marL="0" lvl="0" indent="0" algn="ctr" rtl="0">
              <a:lnSpc>
                <a:spcPct val="115000"/>
              </a:lnSpc>
              <a:spcBef>
                <a:spcPts val="0"/>
              </a:spcBef>
              <a:spcAft>
                <a:spcPts val="1600"/>
              </a:spcAft>
              <a:buNone/>
            </a:pPr>
            <a:r>
              <a:rPr lang="en" sz="1200">
                <a:solidFill>
                  <a:schemeClr val="lt1"/>
                </a:solidFill>
                <a:latin typeface="Didact Gothic"/>
                <a:ea typeface="Didact Gothic"/>
                <a:cs typeface="Didact Gothic"/>
                <a:sym typeface="Didact Gothic"/>
              </a:rPr>
              <a:t>Please keep this slide for attribution</a:t>
            </a:r>
            <a:endParaRPr sz="1200">
              <a:solidFill>
                <a:schemeClr val="lt1"/>
              </a:solidFill>
              <a:latin typeface="Didact Gothic"/>
              <a:ea typeface="Didact Gothic"/>
              <a:cs typeface="Didact Gothic"/>
              <a:sym typeface="Didact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p:cNvGrpSpPr/>
        <p:nvPr/>
      </p:nvGrpSpPr>
      <p:grpSpPr>
        <a:xfrm>
          <a:off x="0" y="0"/>
          <a:ext cx="0" cy="0"/>
          <a:chOff x="0" y="0"/>
          <a:chExt cx="0" cy="0"/>
        </a:xfrm>
      </p:grpSpPr>
      <p:sp>
        <p:nvSpPr>
          <p:cNvPr id="125" name="Google Shape;125;p27"/>
          <p:cNvSpPr txBox="1">
            <a:spLocks noGrp="1"/>
          </p:cNvSpPr>
          <p:nvPr>
            <p:ph type="subTitle" idx="1"/>
          </p:nvPr>
        </p:nvSpPr>
        <p:spPr>
          <a:xfrm>
            <a:off x="1379275" y="1881253"/>
            <a:ext cx="6503100" cy="1213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“This is a quote, words full of wisdom that someone important said and can make the reader get inspired.”</a:t>
            </a:r>
            <a:endParaRPr/>
          </a:p>
        </p:txBody>
      </p:sp>
      <p:sp>
        <p:nvSpPr>
          <p:cNvPr id="126" name="Google Shape;126;p27"/>
          <p:cNvSpPr txBox="1">
            <a:spLocks noGrp="1"/>
          </p:cNvSpPr>
          <p:nvPr>
            <p:ph type="ctrTitle"/>
          </p:nvPr>
        </p:nvSpPr>
        <p:spPr>
          <a:xfrm>
            <a:off x="1379264" y="3192853"/>
            <a:ext cx="5061900" cy="403800"/>
          </a:xfrm>
          <a:prstGeom prst="rect">
            <a:avLst/>
          </a:prstGeom>
        </p:spPr>
        <p:txBody>
          <a:bodyPr spcFirstLastPara="1" wrap="square" lIns="91425" tIns="0" rIns="91425" bIns="0" anchor="ctr" anchorCtr="0">
            <a:noAutofit/>
          </a:bodyPr>
          <a:lstStyle/>
          <a:p>
            <a:pPr marL="0" lvl="0" indent="0" algn="l" rtl="0">
              <a:spcBef>
                <a:spcPts val="0"/>
              </a:spcBef>
              <a:spcAft>
                <a:spcPts val="0"/>
              </a:spcAft>
              <a:buNone/>
            </a:pPr>
            <a:r>
              <a:rPr lang="en"/>
              <a:t>—SOMEONE FAMOUS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0"/>
        <p:cNvGrpSpPr/>
        <p:nvPr/>
      </p:nvGrpSpPr>
      <p:grpSpPr>
        <a:xfrm>
          <a:off x="0" y="0"/>
          <a:ext cx="0" cy="0"/>
          <a:chOff x="0" y="0"/>
          <a:chExt cx="0" cy="0"/>
        </a:xfrm>
      </p:grpSpPr>
      <p:sp>
        <p:nvSpPr>
          <p:cNvPr id="131" name="Google Shape;131;p28"/>
          <p:cNvSpPr txBox="1">
            <a:spLocks noGrp="1"/>
          </p:cNvSpPr>
          <p:nvPr>
            <p:ph type="subTitle" idx="1"/>
          </p:nvPr>
        </p:nvSpPr>
        <p:spPr>
          <a:xfrm flipH="1">
            <a:off x="1639050" y="1555900"/>
            <a:ext cx="2363100" cy="5193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a:t>Gifted Services Office Contacts. </a:t>
            </a:r>
            <a:endParaRPr/>
          </a:p>
        </p:txBody>
      </p:sp>
      <p:sp>
        <p:nvSpPr>
          <p:cNvPr id="132" name="Google Shape;132;p28"/>
          <p:cNvSpPr txBox="1">
            <a:spLocks noGrp="1"/>
          </p:cNvSpPr>
          <p:nvPr>
            <p:ph type="subTitle" idx="2"/>
          </p:nvPr>
        </p:nvSpPr>
        <p:spPr>
          <a:xfrm flipH="1">
            <a:off x="1639050" y="2773951"/>
            <a:ext cx="2616900" cy="43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Brief summary of terminology.</a:t>
            </a:r>
            <a:endParaRPr/>
          </a:p>
        </p:txBody>
      </p:sp>
      <p:sp>
        <p:nvSpPr>
          <p:cNvPr id="133" name="Google Shape;133;p28"/>
          <p:cNvSpPr txBox="1">
            <a:spLocks noGrp="1"/>
          </p:cNvSpPr>
          <p:nvPr>
            <p:ph type="subTitle" idx="3"/>
          </p:nvPr>
        </p:nvSpPr>
        <p:spPr>
          <a:xfrm flipH="1">
            <a:off x="1639058" y="3908025"/>
            <a:ext cx="2616900" cy="43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Transferring GT records between schools. </a:t>
            </a: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134" name="Google Shape;134;p28"/>
          <p:cNvSpPr txBox="1">
            <a:spLocks noGrp="1"/>
          </p:cNvSpPr>
          <p:nvPr>
            <p:ph type="subTitle" idx="4"/>
          </p:nvPr>
        </p:nvSpPr>
        <p:spPr>
          <a:xfrm flipH="1">
            <a:off x="5733708" y="3228969"/>
            <a:ext cx="2616900" cy="43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Advanced access to Kindergarten or 1st grade. </a:t>
            </a:r>
            <a:endParaRPr/>
          </a:p>
          <a:p>
            <a:pPr marL="0" lvl="0" indent="0" algn="ctr" rtl="0">
              <a:spcBef>
                <a:spcPts val="0"/>
              </a:spcBef>
              <a:spcAft>
                <a:spcPts val="0"/>
              </a:spcAft>
              <a:buNone/>
            </a:pPr>
            <a:endParaRPr/>
          </a:p>
        </p:txBody>
      </p:sp>
      <p:sp>
        <p:nvSpPr>
          <p:cNvPr id="135" name="Google Shape;135;p28"/>
          <p:cNvSpPr txBox="1">
            <a:spLocks noGrp="1"/>
          </p:cNvSpPr>
          <p:nvPr>
            <p:ph type="ctrTitle"/>
          </p:nvPr>
        </p:nvSpPr>
        <p:spPr>
          <a:xfrm>
            <a:off x="1072100" y="983003"/>
            <a:ext cx="2616900" cy="624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accent6"/>
                </a:solidFill>
              </a:rPr>
              <a:t>01</a:t>
            </a:r>
            <a:r>
              <a:rPr lang="en"/>
              <a:t>.office Contacts</a:t>
            </a:r>
            <a:endParaRPr/>
          </a:p>
        </p:txBody>
      </p:sp>
      <p:sp>
        <p:nvSpPr>
          <p:cNvPr id="136" name="Google Shape;136;p28"/>
          <p:cNvSpPr txBox="1">
            <a:spLocks noGrp="1"/>
          </p:cNvSpPr>
          <p:nvPr>
            <p:ph type="ctrTitle" idx="5"/>
          </p:nvPr>
        </p:nvSpPr>
        <p:spPr>
          <a:xfrm>
            <a:off x="736975" y="2234232"/>
            <a:ext cx="3109800" cy="685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accent6"/>
                </a:solidFill>
              </a:rPr>
              <a:t>02</a:t>
            </a:r>
            <a:r>
              <a:rPr lang="en"/>
              <a:t>. Terminology</a:t>
            </a:r>
            <a:endParaRPr/>
          </a:p>
        </p:txBody>
      </p:sp>
      <p:sp>
        <p:nvSpPr>
          <p:cNvPr id="137" name="Google Shape;137;p28"/>
          <p:cNvSpPr txBox="1">
            <a:spLocks noGrp="1"/>
          </p:cNvSpPr>
          <p:nvPr>
            <p:ph type="ctrTitle" idx="6"/>
          </p:nvPr>
        </p:nvSpPr>
        <p:spPr>
          <a:xfrm>
            <a:off x="815932" y="3487700"/>
            <a:ext cx="2616900" cy="519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accent6"/>
                </a:solidFill>
              </a:rPr>
              <a:t>03</a:t>
            </a:r>
            <a:r>
              <a:rPr lang="en"/>
              <a:t>. Portability</a:t>
            </a:r>
            <a:endParaRPr/>
          </a:p>
        </p:txBody>
      </p:sp>
      <p:sp>
        <p:nvSpPr>
          <p:cNvPr id="138" name="Google Shape;138;p28"/>
          <p:cNvSpPr txBox="1">
            <a:spLocks noGrp="1"/>
          </p:cNvSpPr>
          <p:nvPr>
            <p:ph type="ctrTitle" idx="7"/>
          </p:nvPr>
        </p:nvSpPr>
        <p:spPr>
          <a:xfrm>
            <a:off x="4991925" y="2785350"/>
            <a:ext cx="2616900" cy="624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accent6"/>
                </a:solidFill>
              </a:rPr>
              <a:t>05</a:t>
            </a:r>
            <a:r>
              <a:rPr lang="en"/>
              <a:t>. Early Access</a:t>
            </a:r>
            <a:endParaRPr/>
          </a:p>
        </p:txBody>
      </p:sp>
      <p:sp>
        <p:nvSpPr>
          <p:cNvPr id="139" name="Google Shape;139;p28"/>
          <p:cNvSpPr txBox="1"/>
          <p:nvPr/>
        </p:nvSpPr>
        <p:spPr>
          <a:xfrm>
            <a:off x="4991925" y="1445596"/>
            <a:ext cx="2226900" cy="95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600" b="1">
                <a:solidFill>
                  <a:schemeClr val="accent6"/>
                </a:solidFill>
                <a:latin typeface="Amatic SC"/>
                <a:ea typeface="Amatic SC"/>
                <a:cs typeface="Amatic SC"/>
                <a:sym typeface="Amatic SC"/>
              </a:rPr>
              <a:t>04</a:t>
            </a:r>
            <a:r>
              <a:rPr lang="en" sz="3600" b="1">
                <a:solidFill>
                  <a:schemeClr val="lt1"/>
                </a:solidFill>
                <a:latin typeface="Amatic SC"/>
                <a:ea typeface="Amatic SC"/>
                <a:cs typeface="Amatic SC"/>
                <a:sym typeface="Amatic SC"/>
              </a:rPr>
              <a:t>. Referrals</a:t>
            </a:r>
            <a:endParaRPr sz="3600" b="1">
              <a:solidFill>
                <a:schemeClr val="lt1"/>
              </a:solidFill>
              <a:latin typeface="Amatic SC"/>
              <a:ea typeface="Amatic SC"/>
              <a:cs typeface="Amatic SC"/>
              <a:sym typeface="Amatic SC"/>
            </a:endParaRPr>
          </a:p>
          <a:p>
            <a:pPr marL="0" lvl="0" indent="0" algn="l" rtl="0">
              <a:spcBef>
                <a:spcPts val="0"/>
              </a:spcBef>
              <a:spcAft>
                <a:spcPts val="0"/>
              </a:spcAft>
              <a:buNone/>
            </a:pPr>
            <a:endParaRPr>
              <a:latin typeface="Didact Gothic"/>
              <a:ea typeface="Didact Gothic"/>
              <a:cs typeface="Didact Gothic"/>
              <a:sym typeface="Didact Gothic"/>
            </a:endParaRPr>
          </a:p>
        </p:txBody>
      </p:sp>
      <p:sp>
        <p:nvSpPr>
          <p:cNvPr id="140" name="Google Shape;140;p28"/>
          <p:cNvSpPr txBox="1"/>
          <p:nvPr/>
        </p:nvSpPr>
        <p:spPr>
          <a:xfrm>
            <a:off x="5733700" y="2075175"/>
            <a:ext cx="276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Didact Gothic"/>
                <a:ea typeface="Didact Gothic"/>
                <a:cs typeface="Didact Gothic"/>
                <a:sym typeface="Didact Gothic"/>
              </a:rPr>
              <a:t>Previously “Nominations”. </a:t>
            </a:r>
            <a:endParaRPr>
              <a:latin typeface="Didact Gothic"/>
              <a:ea typeface="Didact Gothic"/>
              <a:cs typeface="Didact Gothic"/>
              <a:sym typeface="Didact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4"/>
        <p:cNvGrpSpPr/>
        <p:nvPr/>
      </p:nvGrpSpPr>
      <p:grpSpPr>
        <a:xfrm>
          <a:off x="0" y="0"/>
          <a:ext cx="0" cy="0"/>
          <a:chOff x="0" y="0"/>
          <a:chExt cx="0" cy="0"/>
        </a:xfrm>
      </p:grpSpPr>
      <p:sp>
        <p:nvSpPr>
          <p:cNvPr id="145" name="Google Shape;145;p29"/>
          <p:cNvSpPr txBox="1">
            <a:spLocks noGrp="1"/>
          </p:cNvSpPr>
          <p:nvPr>
            <p:ph type="title"/>
          </p:nvPr>
        </p:nvSpPr>
        <p:spPr>
          <a:xfrm>
            <a:off x="1327050" y="1623150"/>
            <a:ext cx="3384900" cy="189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a:p>
            <a:pPr marL="0" lvl="0" indent="0" algn="ctr" rtl="0">
              <a:spcBef>
                <a:spcPts val="0"/>
              </a:spcBef>
              <a:spcAft>
                <a:spcPts val="0"/>
              </a:spcAft>
              <a:buNone/>
            </a:pPr>
            <a:r>
              <a:rPr lang="en"/>
              <a:t>Office  Contacts </a:t>
            </a:r>
            <a:endParaRPr>
              <a:solidFill>
                <a:schemeClr val="accent6"/>
              </a:solidFill>
            </a:endParaRPr>
          </a:p>
        </p:txBody>
      </p:sp>
      <p:sp>
        <p:nvSpPr>
          <p:cNvPr id="146" name="Google Shape;146;p29"/>
          <p:cNvSpPr txBox="1">
            <a:spLocks noGrp="1"/>
          </p:cNvSpPr>
          <p:nvPr>
            <p:ph type="title" idx="2"/>
          </p:nvPr>
        </p:nvSpPr>
        <p:spPr>
          <a:xfrm>
            <a:off x="6965400" y="1150050"/>
            <a:ext cx="1422900" cy="94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sp>
        <p:nvSpPr>
          <p:cNvPr id="151" name="Google Shape;151;p30"/>
          <p:cNvSpPr txBox="1">
            <a:spLocks noGrp="1"/>
          </p:cNvSpPr>
          <p:nvPr>
            <p:ph type="ctrTitle"/>
          </p:nvPr>
        </p:nvSpPr>
        <p:spPr>
          <a:xfrm>
            <a:off x="2972500" y="665082"/>
            <a:ext cx="3012000" cy="1205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800"/>
              <a:t>x</a:t>
            </a:r>
            <a:r>
              <a:rPr lang="en"/>
              <a:t>57808</a:t>
            </a:r>
            <a:endParaRPr/>
          </a:p>
        </p:txBody>
      </p:sp>
      <p:sp>
        <p:nvSpPr>
          <p:cNvPr id="152" name="Google Shape;152;p30"/>
          <p:cNvSpPr txBox="1">
            <a:spLocks noGrp="1"/>
          </p:cNvSpPr>
          <p:nvPr>
            <p:ph type="subTitle" idx="1"/>
          </p:nvPr>
        </p:nvSpPr>
        <p:spPr>
          <a:xfrm>
            <a:off x="3069363" y="2286000"/>
            <a:ext cx="1192200" cy="1020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b="1">
                <a:latin typeface="Amatic SC"/>
                <a:ea typeface="Amatic SC"/>
                <a:cs typeface="Amatic SC"/>
                <a:sym typeface="Amatic SC"/>
              </a:rPr>
              <a:t>Marissa Squires</a:t>
            </a:r>
            <a:endParaRPr/>
          </a:p>
        </p:txBody>
      </p:sp>
      <p:sp>
        <p:nvSpPr>
          <p:cNvPr id="153" name="Google Shape;153;p30"/>
          <p:cNvSpPr txBox="1"/>
          <p:nvPr/>
        </p:nvSpPr>
        <p:spPr>
          <a:xfrm>
            <a:off x="945925" y="1595550"/>
            <a:ext cx="1645500" cy="184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b="1">
              <a:solidFill>
                <a:schemeClr val="lt1"/>
              </a:solidFill>
              <a:latin typeface="Amatic SC"/>
              <a:ea typeface="Amatic SC"/>
              <a:cs typeface="Amatic SC"/>
              <a:sym typeface="Amatic SC"/>
            </a:endParaRPr>
          </a:p>
          <a:p>
            <a:pPr marL="0" lvl="0" indent="0" algn="ctr" rtl="0">
              <a:spcBef>
                <a:spcPts val="0"/>
              </a:spcBef>
              <a:spcAft>
                <a:spcPts val="0"/>
              </a:spcAft>
              <a:buNone/>
            </a:pPr>
            <a:r>
              <a:rPr lang="en" sz="3600" b="1">
                <a:solidFill>
                  <a:schemeClr val="lt1"/>
                </a:solidFill>
                <a:latin typeface="Amatic SC"/>
                <a:ea typeface="Amatic SC"/>
                <a:cs typeface="Amatic SC"/>
                <a:sym typeface="Amatic SC"/>
              </a:rPr>
              <a:t>Connie Moreno</a:t>
            </a:r>
            <a:endParaRPr>
              <a:latin typeface="Didact Gothic"/>
              <a:ea typeface="Didact Gothic"/>
              <a:cs typeface="Didact Gothic"/>
              <a:sym typeface="Didact Gothic"/>
            </a:endParaRPr>
          </a:p>
        </p:txBody>
      </p:sp>
      <p:sp>
        <p:nvSpPr>
          <p:cNvPr id="154" name="Google Shape;154;p30"/>
          <p:cNvSpPr txBox="1"/>
          <p:nvPr/>
        </p:nvSpPr>
        <p:spPr>
          <a:xfrm>
            <a:off x="4739525" y="2149650"/>
            <a:ext cx="1645500" cy="129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600" b="1">
                <a:solidFill>
                  <a:schemeClr val="lt1"/>
                </a:solidFill>
                <a:latin typeface="Amatic SC"/>
                <a:ea typeface="Amatic SC"/>
                <a:cs typeface="Amatic SC"/>
                <a:sym typeface="Amatic SC"/>
              </a:rPr>
              <a:t>Jaimarie Nelson</a:t>
            </a:r>
            <a:endParaRPr>
              <a:latin typeface="Didact Gothic"/>
              <a:ea typeface="Didact Gothic"/>
              <a:cs typeface="Didact Gothic"/>
              <a:sym typeface="Didact Gothic"/>
            </a:endParaRPr>
          </a:p>
        </p:txBody>
      </p:sp>
      <p:sp>
        <p:nvSpPr>
          <p:cNvPr id="155" name="Google Shape;155;p30"/>
          <p:cNvSpPr txBox="1"/>
          <p:nvPr/>
        </p:nvSpPr>
        <p:spPr>
          <a:xfrm>
            <a:off x="6670775" y="2149650"/>
            <a:ext cx="1468200" cy="129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600" b="1">
                <a:solidFill>
                  <a:schemeClr val="lt1"/>
                </a:solidFill>
                <a:latin typeface="Amatic SC"/>
                <a:ea typeface="Amatic SC"/>
                <a:cs typeface="Amatic SC"/>
                <a:sym typeface="Amatic SC"/>
              </a:rPr>
              <a:t>Jennifer Mayer</a:t>
            </a:r>
            <a:endParaRPr>
              <a:latin typeface="Didact Gothic"/>
              <a:ea typeface="Didact Gothic"/>
              <a:cs typeface="Didact Gothic"/>
              <a:sym typeface="Didact Gothic"/>
            </a:endParaRPr>
          </a:p>
        </p:txBody>
      </p:sp>
      <p:sp>
        <p:nvSpPr>
          <p:cNvPr id="156" name="Google Shape;156;p30"/>
          <p:cNvSpPr txBox="1"/>
          <p:nvPr/>
        </p:nvSpPr>
        <p:spPr>
          <a:xfrm>
            <a:off x="1034625" y="3353975"/>
            <a:ext cx="76068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latin typeface="Didact Gothic"/>
                <a:ea typeface="Didact Gothic"/>
                <a:cs typeface="Didact Gothic"/>
                <a:sym typeface="Didact Gothic"/>
              </a:rPr>
              <a:t>   Secretary    </a:t>
            </a:r>
            <a:r>
              <a:rPr lang="en" sz="1800" b="1">
                <a:latin typeface="Didact Gothic"/>
                <a:ea typeface="Didact Gothic"/>
                <a:cs typeface="Didact Gothic"/>
                <a:sym typeface="Didact Gothic"/>
              </a:rPr>
              <a:t>               </a:t>
            </a:r>
            <a:r>
              <a:rPr lang="en" sz="1800">
                <a:latin typeface="Didact Gothic"/>
                <a:ea typeface="Didact Gothic"/>
                <a:cs typeface="Didact Gothic"/>
                <a:sym typeface="Didact Gothic"/>
              </a:rPr>
              <a:t>Secretary                  Coordinator            Coordinator</a:t>
            </a:r>
            <a:endParaRPr>
              <a:latin typeface="Didact Gothic"/>
              <a:ea typeface="Didact Gothic"/>
              <a:cs typeface="Didact Gothic"/>
              <a:sym typeface="Didact Gothic"/>
            </a:endParaRPr>
          </a:p>
          <a:p>
            <a:pPr marL="0" lvl="0" indent="0" algn="l" rtl="0">
              <a:spcBef>
                <a:spcPts val="0"/>
              </a:spcBef>
              <a:spcAft>
                <a:spcPts val="0"/>
              </a:spcAft>
              <a:buNone/>
            </a:pPr>
            <a:r>
              <a:rPr lang="en">
                <a:latin typeface="Didact Gothic"/>
                <a:ea typeface="Didact Gothic"/>
                <a:cs typeface="Didact Gothic"/>
                <a:sym typeface="Didact Gothic"/>
              </a:rPr>
              <a:t>      Portabiltiy                                 Data</a:t>
            </a:r>
            <a:endParaRPr>
              <a:latin typeface="Didact Gothic"/>
              <a:ea typeface="Didact Gothic"/>
              <a:cs typeface="Didact Gothic"/>
              <a:sym typeface="Didact Gothic"/>
            </a:endParaRPr>
          </a:p>
          <a:p>
            <a:pPr marL="0" lvl="0" indent="0" algn="l" rtl="0">
              <a:spcBef>
                <a:spcPts val="0"/>
              </a:spcBef>
              <a:spcAft>
                <a:spcPts val="0"/>
              </a:spcAft>
              <a:buNone/>
            </a:pPr>
            <a:r>
              <a:rPr lang="en">
                <a:latin typeface="Didact Gothic"/>
                <a:ea typeface="Didact Gothic"/>
                <a:cs typeface="Didact Gothic"/>
                <a:sym typeface="Didact Gothic"/>
              </a:rPr>
              <a:t>    Early Access                       Spreadsheets</a:t>
            </a:r>
            <a:endParaRPr>
              <a:latin typeface="Didact Gothic"/>
              <a:ea typeface="Didact Gothic"/>
              <a:cs typeface="Didact Gothic"/>
              <a:sym typeface="Didact Gothic"/>
            </a:endParaRPr>
          </a:p>
          <a:p>
            <a:pPr marL="0" lvl="0" indent="0" algn="l" rtl="0">
              <a:spcBef>
                <a:spcPts val="0"/>
              </a:spcBef>
              <a:spcAft>
                <a:spcPts val="0"/>
              </a:spcAft>
              <a:buNone/>
            </a:pPr>
            <a:endParaRPr>
              <a:latin typeface="Didact Gothic"/>
              <a:ea typeface="Didact Gothic"/>
              <a:cs typeface="Didact Gothic"/>
              <a:sym typeface="Didact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0"/>
        <p:cNvGrpSpPr/>
        <p:nvPr/>
      </p:nvGrpSpPr>
      <p:grpSpPr>
        <a:xfrm>
          <a:off x="0" y="0"/>
          <a:ext cx="0" cy="0"/>
          <a:chOff x="0" y="0"/>
          <a:chExt cx="0" cy="0"/>
        </a:xfrm>
      </p:grpSpPr>
      <p:sp>
        <p:nvSpPr>
          <p:cNvPr id="161" name="Google Shape;161;p31"/>
          <p:cNvSpPr txBox="1">
            <a:spLocks noGrp="1"/>
          </p:cNvSpPr>
          <p:nvPr>
            <p:ph type="title"/>
          </p:nvPr>
        </p:nvSpPr>
        <p:spPr>
          <a:xfrm flipH="1">
            <a:off x="4216025" y="1655401"/>
            <a:ext cx="3863100" cy="1548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Terminology</a:t>
            </a:r>
            <a:endParaRPr>
              <a:solidFill>
                <a:schemeClr val="accent6"/>
              </a:solidFill>
            </a:endParaRPr>
          </a:p>
        </p:txBody>
      </p:sp>
      <p:sp>
        <p:nvSpPr>
          <p:cNvPr id="162" name="Google Shape;162;p31"/>
          <p:cNvSpPr txBox="1">
            <a:spLocks noGrp="1"/>
          </p:cNvSpPr>
          <p:nvPr>
            <p:ph type="subTitle" idx="1"/>
          </p:nvPr>
        </p:nvSpPr>
        <p:spPr>
          <a:xfrm flipH="1">
            <a:off x="4816924" y="3253660"/>
            <a:ext cx="3262200" cy="648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Frequently used terms.</a:t>
            </a:r>
            <a:endParaRPr/>
          </a:p>
        </p:txBody>
      </p:sp>
      <p:sp>
        <p:nvSpPr>
          <p:cNvPr id="163" name="Google Shape;163;p31"/>
          <p:cNvSpPr txBox="1">
            <a:spLocks noGrp="1"/>
          </p:cNvSpPr>
          <p:nvPr>
            <p:ph type="title" idx="2"/>
          </p:nvPr>
        </p:nvSpPr>
        <p:spPr>
          <a:xfrm flipH="1">
            <a:off x="986397" y="1150050"/>
            <a:ext cx="1410600" cy="94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7"/>
        <p:cNvGrpSpPr/>
        <p:nvPr/>
      </p:nvGrpSpPr>
      <p:grpSpPr>
        <a:xfrm>
          <a:off x="0" y="0"/>
          <a:ext cx="0" cy="0"/>
          <a:chOff x="0" y="0"/>
          <a:chExt cx="0" cy="0"/>
        </a:xfrm>
      </p:grpSpPr>
      <p:sp>
        <p:nvSpPr>
          <p:cNvPr id="168" name="Google Shape;168;p32"/>
          <p:cNvSpPr/>
          <p:nvPr/>
        </p:nvSpPr>
        <p:spPr>
          <a:xfrm rot="-9900118" flipH="1">
            <a:off x="1591449" y="1619621"/>
            <a:ext cx="1121565" cy="1122957"/>
          </a:xfrm>
          <a:custGeom>
            <a:avLst/>
            <a:gdLst/>
            <a:ahLst/>
            <a:cxnLst/>
            <a:rect l="l" t="t" r="r" b="b"/>
            <a:pathLst>
              <a:path w="47915" h="42686" extrusionOk="0">
                <a:moveTo>
                  <a:pt x="20096" y="1"/>
                </a:moveTo>
                <a:cubicBezTo>
                  <a:pt x="18737" y="1"/>
                  <a:pt x="17382" y="146"/>
                  <a:pt x="16047" y="462"/>
                </a:cubicBezTo>
                <a:cubicBezTo>
                  <a:pt x="10042" y="1890"/>
                  <a:pt x="5282" y="6693"/>
                  <a:pt x="2461" y="12184"/>
                </a:cubicBezTo>
                <a:cubicBezTo>
                  <a:pt x="1262" y="14516"/>
                  <a:pt x="345" y="17036"/>
                  <a:pt x="186" y="19654"/>
                </a:cubicBezTo>
                <a:cubicBezTo>
                  <a:pt x="0" y="22707"/>
                  <a:pt x="850" y="25730"/>
                  <a:pt x="1957" y="28583"/>
                </a:cubicBezTo>
                <a:cubicBezTo>
                  <a:pt x="3179" y="31741"/>
                  <a:pt x="4770" y="34837"/>
                  <a:pt x="7201" y="37196"/>
                </a:cubicBezTo>
                <a:cubicBezTo>
                  <a:pt x="11147" y="41028"/>
                  <a:pt x="16873" y="42486"/>
                  <a:pt x="22374" y="42666"/>
                </a:cubicBezTo>
                <a:cubicBezTo>
                  <a:pt x="22773" y="42679"/>
                  <a:pt x="23175" y="42686"/>
                  <a:pt x="23574" y="42686"/>
                </a:cubicBezTo>
                <a:cubicBezTo>
                  <a:pt x="27888" y="42686"/>
                  <a:pt x="32259" y="41905"/>
                  <a:pt x="35986" y="39760"/>
                </a:cubicBezTo>
                <a:cubicBezTo>
                  <a:pt x="43270" y="35565"/>
                  <a:pt x="46718" y="26949"/>
                  <a:pt x="47316" y="18897"/>
                </a:cubicBezTo>
                <a:cubicBezTo>
                  <a:pt x="47914" y="10812"/>
                  <a:pt x="38086" y="5826"/>
                  <a:pt x="31688" y="2890"/>
                </a:cubicBezTo>
                <a:cubicBezTo>
                  <a:pt x="28051" y="1219"/>
                  <a:pt x="24058" y="1"/>
                  <a:pt x="20096" y="1"/>
                </a:cubicBezTo>
                <a:close/>
              </a:path>
            </a:pathLst>
          </a:custGeom>
          <a:noFill/>
          <a:ln w="19050"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2"/>
          <p:cNvSpPr txBox="1">
            <a:spLocks noGrp="1"/>
          </p:cNvSpPr>
          <p:nvPr>
            <p:ph type="ctrTitle"/>
          </p:nvPr>
        </p:nvSpPr>
        <p:spPr>
          <a:xfrm>
            <a:off x="1707575" y="597775"/>
            <a:ext cx="5559000" cy="57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accent6"/>
                </a:solidFill>
              </a:rPr>
              <a:t>Terminology</a:t>
            </a:r>
            <a:endParaRPr>
              <a:solidFill>
                <a:schemeClr val="dk1"/>
              </a:solidFill>
            </a:endParaRPr>
          </a:p>
        </p:txBody>
      </p:sp>
      <p:sp>
        <p:nvSpPr>
          <p:cNvPr id="170" name="Google Shape;170;p32"/>
          <p:cNvSpPr txBox="1">
            <a:spLocks noGrp="1"/>
          </p:cNvSpPr>
          <p:nvPr>
            <p:ph type="subTitle" idx="1"/>
          </p:nvPr>
        </p:nvSpPr>
        <p:spPr>
          <a:xfrm>
            <a:off x="1075225" y="3446476"/>
            <a:ext cx="2154000" cy="890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Advanced Learning Plan; reviewed and updated annually</a:t>
            </a:r>
            <a:endParaRPr/>
          </a:p>
        </p:txBody>
      </p:sp>
      <p:sp>
        <p:nvSpPr>
          <p:cNvPr id="171" name="Google Shape;171;p32"/>
          <p:cNvSpPr txBox="1">
            <a:spLocks noGrp="1"/>
          </p:cNvSpPr>
          <p:nvPr>
            <p:ph type="subTitle" idx="2"/>
          </p:nvPr>
        </p:nvSpPr>
        <p:spPr>
          <a:xfrm>
            <a:off x="3500475" y="3446476"/>
            <a:ext cx="2154000" cy="890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Testing scores used to make ID determinations</a:t>
            </a:r>
            <a:endParaRPr/>
          </a:p>
        </p:txBody>
      </p:sp>
      <p:sp>
        <p:nvSpPr>
          <p:cNvPr id="172" name="Google Shape;172;p32"/>
          <p:cNvSpPr txBox="1">
            <a:spLocks noGrp="1"/>
          </p:cNvSpPr>
          <p:nvPr>
            <p:ph type="subTitle" idx="3"/>
          </p:nvPr>
        </p:nvSpPr>
        <p:spPr>
          <a:xfrm>
            <a:off x="5925725" y="3446475"/>
            <a:ext cx="2469300" cy="890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Transferring of GT determination/documents between schools</a:t>
            </a:r>
            <a:endParaRPr/>
          </a:p>
        </p:txBody>
      </p:sp>
      <p:sp>
        <p:nvSpPr>
          <p:cNvPr id="173" name="Google Shape;173;p32"/>
          <p:cNvSpPr txBox="1">
            <a:spLocks noGrp="1"/>
          </p:cNvSpPr>
          <p:nvPr>
            <p:ph type="subTitle" idx="4"/>
          </p:nvPr>
        </p:nvSpPr>
        <p:spPr>
          <a:xfrm>
            <a:off x="1075225" y="2844080"/>
            <a:ext cx="2154000" cy="754800"/>
          </a:xfrm>
          <a:prstGeom prst="rect">
            <a:avLst/>
          </a:prstGeom>
        </p:spPr>
        <p:txBody>
          <a:bodyPr spcFirstLastPara="1" wrap="square" lIns="91425" tIns="0" rIns="91425" bIns="0" anchor="b" anchorCtr="0">
            <a:noAutofit/>
          </a:bodyPr>
          <a:lstStyle/>
          <a:p>
            <a:pPr marL="0" lvl="0" indent="0" algn="ctr" rtl="0">
              <a:spcBef>
                <a:spcPts val="0"/>
              </a:spcBef>
              <a:spcAft>
                <a:spcPts val="1600"/>
              </a:spcAft>
              <a:buNone/>
            </a:pPr>
            <a:r>
              <a:rPr lang="en" sz="4000"/>
              <a:t>ALP</a:t>
            </a:r>
            <a:r>
              <a:rPr lang="en" sz="2900"/>
              <a:t>s</a:t>
            </a:r>
            <a:endParaRPr sz="2900"/>
          </a:p>
        </p:txBody>
      </p:sp>
      <p:sp>
        <p:nvSpPr>
          <p:cNvPr id="174" name="Google Shape;174;p32"/>
          <p:cNvSpPr txBox="1">
            <a:spLocks noGrp="1"/>
          </p:cNvSpPr>
          <p:nvPr>
            <p:ph type="subTitle" idx="5"/>
          </p:nvPr>
        </p:nvSpPr>
        <p:spPr>
          <a:xfrm>
            <a:off x="3229225" y="2708475"/>
            <a:ext cx="2815200" cy="890400"/>
          </a:xfrm>
          <a:prstGeom prst="rect">
            <a:avLst/>
          </a:prstGeom>
        </p:spPr>
        <p:txBody>
          <a:bodyPr spcFirstLastPara="1" wrap="square" lIns="91425" tIns="0" rIns="91425" bIns="0" anchor="b" anchorCtr="0">
            <a:noAutofit/>
          </a:bodyPr>
          <a:lstStyle/>
          <a:p>
            <a:pPr marL="0" lvl="0" indent="0" algn="ctr" rtl="0">
              <a:spcBef>
                <a:spcPts val="0"/>
              </a:spcBef>
              <a:spcAft>
                <a:spcPts val="1600"/>
              </a:spcAft>
              <a:buNone/>
            </a:pPr>
            <a:r>
              <a:rPr lang="en" sz="4000"/>
              <a:t>Body of Evidence</a:t>
            </a:r>
            <a:endParaRPr sz="4000"/>
          </a:p>
        </p:txBody>
      </p:sp>
      <p:sp>
        <p:nvSpPr>
          <p:cNvPr id="175" name="Google Shape;175;p32"/>
          <p:cNvSpPr txBox="1">
            <a:spLocks noGrp="1"/>
          </p:cNvSpPr>
          <p:nvPr>
            <p:ph type="subTitle" idx="6"/>
          </p:nvPr>
        </p:nvSpPr>
        <p:spPr>
          <a:xfrm>
            <a:off x="6044425" y="2844080"/>
            <a:ext cx="2154000" cy="754800"/>
          </a:xfrm>
          <a:prstGeom prst="rect">
            <a:avLst/>
          </a:prstGeom>
        </p:spPr>
        <p:txBody>
          <a:bodyPr spcFirstLastPara="1" wrap="square" lIns="91425" tIns="0" rIns="91425" bIns="0" anchor="b" anchorCtr="0">
            <a:noAutofit/>
          </a:bodyPr>
          <a:lstStyle/>
          <a:p>
            <a:pPr marL="0" lvl="0" indent="0" algn="ctr" rtl="0">
              <a:spcBef>
                <a:spcPts val="0"/>
              </a:spcBef>
              <a:spcAft>
                <a:spcPts val="1600"/>
              </a:spcAft>
              <a:buNone/>
            </a:pPr>
            <a:r>
              <a:rPr lang="en" sz="4000"/>
              <a:t>Portabilty</a:t>
            </a:r>
            <a:endParaRPr sz="4000"/>
          </a:p>
        </p:txBody>
      </p:sp>
      <p:sp>
        <p:nvSpPr>
          <p:cNvPr id="176" name="Google Shape;176;p32"/>
          <p:cNvSpPr/>
          <p:nvPr/>
        </p:nvSpPr>
        <p:spPr>
          <a:xfrm rot="-9899072" flipH="1">
            <a:off x="1789241" y="1817623"/>
            <a:ext cx="725901" cy="726952"/>
          </a:xfrm>
          <a:custGeom>
            <a:avLst/>
            <a:gdLst/>
            <a:ahLst/>
            <a:cxnLst/>
            <a:rect l="l" t="t" r="r" b="b"/>
            <a:pathLst>
              <a:path w="47915" h="42686" extrusionOk="0">
                <a:moveTo>
                  <a:pt x="20096" y="1"/>
                </a:moveTo>
                <a:cubicBezTo>
                  <a:pt x="18737" y="1"/>
                  <a:pt x="17382" y="146"/>
                  <a:pt x="16047" y="462"/>
                </a:cubicBezTo>
                <a:cubicBezTo>
                  <a:pt x="10042" y="1890"/>
                  <a:pt x="5282" y="6693"/>
                  <a:pt x="2461" y="12184"/>
                </a:cubicBezTo>
                <a:cubicBezTo>
                  <a:pt x="1262" y="14516"/>
                  <a:pt x="345" y="17036"/>
                  <a:pt x="186" y="19654"/>
                </a:cubicBezTo>
                <a:cubicBezTo>
                  <a:pt x="0" y="22707"/>
                  <a:pt x="850" y="25730"/>
                  <a:pt x="1957" y="28583"/>
                </a:cubicBezTo>
                <a:cubicBezTo>
                  <a:pt x="3179" y="31741"/>
                  <a:pt x="4770" y="34837"/>
                  <a:pt x="7201" y="37196"/>
                </a:cubicBezTo>
                <a:cubicBezTo>
                  <a:pt x="11147" y="41028"/>
                  <a:pt x="16873" y="42486"/>
                  <a:pt x="22374" y="42666"/>
                </a:cubicBezTo>
                <a:cubicBezTo>
                  <a:pt x="22773" y="42679"/>
                  <a:pt x="23175" y="42686"/>
                  <a:pt x="23574" y="42686"/>
                </a:cubicBezTo>
                <a:cubicBezTo>
                  <a:pt x="27888" y="42686"/>
                  <a:pt x="32259" y="41905"/>
                  <a:pt x="35986" y="39760"/>
                </a:cubicBezTo>
                <a:cubicBezTo>
                  <a:pt x="43270" y="35565"/>
                  <a:pt x="46718" y="26949"/>
                  <a:pt x="47316" y="18897"/>
                </a:cubicBezTo>
                <a:cubicBezTo>
                  <a:pt x="47914" y="10812"/>
                  <a:pt x="38086" y="5826"/>
                  <a:pt x="31688" y="2890"/>
                </a:cubicBezTo>
                <a:cubicBezTo>
                  <a:pt x="28051" y="1219"/>
                  <a:pt x="24058" y="1"/>
                  <a:pt x="20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2"/>
          <p:cNvSpPr/>
          <p:nvPr/>
        </p:nvSpPr>
        <p:spPr>
          <a:xfrm rot="-9900118" flipH="1">
            <a:off x="4011276" y="1619621"/>
            <a:ext cx="1121565" cy="1122957"/>
          </a:xfrm>
          <a:custGeom>
            <a:avLst/>
            <a:gdLst/>
            <a:ahLst/>
            <a:cxnLst/>
            <a:rect l="l" t="t" r="r" b="b"/>
            <a:pathLst>
              <a:path w="47915" h="42686" extrusionOk="0">
                <a:moveTo>
                  <a:pt x="20096" y="1"/>
                </a:moveTo>
                <a:cubicBezTo>
                  <a:pt x="18737" y="1"/>
                  <a:pt x="17382" y="146"/>
                  <a:pt x="16047" y="462"/>
                </a:cubicBezTo>
                <a:cubicBezTo>
                  <a:pt x="10042" y="1890"/>
                  <a:pt x="5282" y="6693"/>
                  <a:pt x="2461" y="12184"/>
                </a:cubicBezTo>
                <a:cubicBezTo>
                  <a:pt x="1262" y="14516"/>
                  <a:pt x="345" y="17036"/>
                  <a:pt x="186" y="19654"/>
                </a:cubicBezTo>
                <a:cubicBezTo>
                  <a:pt x="0" y="22707"/>
                  <a:pt x="850" y="25730"/>
                  <a:pt x="1957" y="28583"/>
                </a:cubicBezTo>
                <a:cubicBezTo>
                  <a:pt x="3179" y="31741"/>
                  <a:pt x="4770" y="34837"/>
                  <a:pt x="7201" y="37196"/>
                </a:cubicBezTo>
                <a:cubicBezTo>
                  <a:pt x="11147" y="41028"/>
                  <a:pt x="16873" y="42486"/>
                  <a:pt x="22374" y="42666"/>
                </a:cubicBezTo>
                <a:cubicBezTo>
                  <a:pt x="22773" y="42679"/>
                  <a:pt x="23175" y="42686"/>
                  <a:pt x="23574" y="42686"/>
                </a:cubicBezTo>
                <a:cubicBezTo>
                  <a:pt x="27888" y="42686"/>
                  <a:pt x="32259" y="41905"/>
                  <a:pt x="35986" y="39760"/>
                </a:cubicBezTo>
                <a:cubicBezTo>
                  <a:pt x="43270" y="35565"/>
                  <a:pt x="46718" y="26949"/>
                  <a:pt x="47316" y="18897"/>
                </a:cubicBezTo>
                <a:cubicBezTo>
                  <a:pt x="47914" y="10812"/>
                  <a:pt x="38086" y="5826"/>
                  <a:pt x="31688" y="2890"/>
                </a:cubicBezTo>
                <a:cubicBezTo>
                  <a:pt x="28051" y="1219"/>
                  <a:pt x="24058" y="1"/>
                  <a:pt x="20096" y="1"/>
                </a:cubicBezTo>
                <a:close/>
              </a:path>
            </a:pathLst>
          </a:custGeom>
          <a:noFill/>
          <a:ln w="19050"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2"/>
          <p:cNvSpPr/>
          <p:nvPr/>
        </p:nvSpPr>
        <p:spPr>
          <a:xfrm rot="-9899072" flipH="1">
            <a:off x="4209068" y="1817623"/>
            <a:ext cx="725901" cy="726952"/>
          </a:xfrm>
          <a:custGeom>
            <a:avLst/>
            <a:gdLst/>
            <a:ahLst/>
            <a:cxnLst/>
            <a:rect l="l" t="t" r="r" b="b"/>
            <a:pathLst>
              <a:path w="47915" h="42686" extrusionOk="0">
                <a:moveTo>
                  <a:pt x="20096" y="1"/>
                </a:moveTo>
                <a:cubicBezTo>
                  <a:pt x="18737" y="1"/>
                  <a:pt x="17382" y="146"/>
                  <a:pt x="16047" y="462"/>
                </a:cubicBezTo>
                <a:cubicBezTo>
                  <a:pt x="10042" y="1890"/>
                  <a:pt x="5282" y="6693"/>
                  <a:pt x="2461" y="12184"/>
                </a:cubicBezTo>
                <a:cubicBezTo>
                  <a:pt x="1262" y="14516"/>
                  <a:pt x="345" y="17036"/>
                  <a:pt x="186" y="19654"/>
                </a:cubicBezTo>
                <a:cubicBezTo>
                  <a:pt x="0" y="22707"/>
                  <a:pt x="850" y="25730"/>
                  <a:pt x="1957" y="28583"/>
                </a:cubicBezTo>
                <a:cubicBezTo>
                  <a:pt x="3179" y="31741"/>
                  <a:pt x="4770" y="34837"/>
                  <a:pt x="7201" y="37196"/>
                </a:cubicBezTo>
                <a:cubicBezTo>
                  <a:pt x="11147" y="41028"/>
                  <a:pt x="16873" y="42486"/>
                  <a:pt x="22374" y="42666"/>
                </a:cubicBezTo>
                <a:cubicBezTo>
                  <a:pt x="22773" y="42679"/>
                  <a:pt x="23175" y="42686"/>
                  <a:pt x="23574" y="42686"/>
                </a:cubicBezTo>
                <a:cubicBezTo>
                  <a:pt x="27888" y="42686"/>
                  <a:pt x="32259" y="41905"/>
                  <a:pt x="35986" y="39760"/>
                </a:cubicBezTo>
                <a:cubicBezTo>
                  <a:pt x="43270" y="35565"/>
                  <a:pt x="46718" y="26949"/>
                  <a:pt x="47316" y="18897"/>
                </a:cubicBezTo>
                <a:cubicBezTo>
                  <a:pt x="47914" y="10812"/>
                  <a:pt x="38086" y="5826"/>
                  <a:pt x="31688" y="2890"/>
                </a:cubicBezTo>
                <a:cubicBezTo>
                  <a:pt x="28051" y="1219"/>
                  <a:pt x="24058" y="1"/>
                  <a:pt x="200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2"/>
          <p:cNvSpPr/>
          <p:nvPr/>
        </p:nvSpPr>
        <p:spPr>
          <a:xfrm rot="-9900118" flipH="1">
            <a:off x="6441942" y="1619621"/>
            <a:ext cx="1121565" cy="1122957"/>
          </a:xfrm>
          <a:custGeom>
            <a:avLst/>
            <a:gdLst/>
            <a:ahLst/>
            <a:cxnLst/>
            <a:rect l="l" t="t" r="r" b="b"/>
            <a:pathLst>
              <a:path w="47915" h="42686" extrusionOk="0">
                <a:moveTo>
                  <a:pt x="20096" y="1"/>
                </a:moveTo>
                <a:cubicBezTo>
                  <a:pt x="18737" y="1"/>
                  <a:pt x="17382" y="146"/>
                  <a:pt x="16047" y="462"/>
                </a:cubicBezTo>
                <a:cubicBezTo>
                  <a:pt x="10042" y="1890"/>
                  <a:pt x="5282" y="6693"/>
                  <a:pt x="2461" y="12184"/>
                </a:cubicBezTo>
                <a:cubicBezTo>
                  <a:pt x="1262" y="14516"/>
                  <a:pt x="345" y="17036"/>
                  <a:pt x="186" y="19654"/>
                </a:cubicBezTo>
                <a:cubicBezTo>
                  <a:pt x="0" y="22707"/>
                  <a:pt x="850" y="25730"/>
                  <a:pt x="1957" y="28583"/>
                </a:cubicBezTo>
                <a:cubicBezTo>
                  <a:pt x="3179" y="31741"/>
                  <a:pt x="4770" y="34837"/>
                  <a:pt x="7201" y="37196"/>
                </a:cubicBezTo>
                <a:cubicBezTo>
                  <a:pt x="11147" y="41028"/>
                  <a:pt x="16873" y="42486"/>
                  <a:pt x="22374" y="42666"/>
                </a:cubicBezTo>
                <a:cubicBezTo>
                  <a:pt x="22773" y="42679"/>
                  <a:pt x="23175" y="42686"/>
                  <a:pt x="23574" y="42686"/>
                </a:cubicBezTo>
                <a:cubicBezTo>
                  <a:pt x="27888" y="42686"/>
                  <a:pt x="32259" y="41905"/>
                  <a:pt x="35986" y="39760"/>
                </a:cubicBezTo>
                <a:cubicBezTo>
                  <a:pt x="43270" y="35565"/>
                  <a:pt x="46718" y="26949"/>
                  <a:pt x="47316" y="18897"/>
                </a:cubicBezTo>
                <a:cubicBezTo>
                  <a:pt x="47914" y="10812"/>
                  <a:pt x="38086" y="5826"/>
                  <a:pt x="31688" y="2890"/>
                </a:cubicBezTo>
                <a:cubicBezTo>
                  <a:pt x="28051" y="1219"/>
                  <a:pt x="24058" y="1"/>
                  <a:pt x="20096" y="1"/>
                </a:cubicBezTo>
                <a:close/>
              </a:path>
            </a:pathLst>
          </a:custGeom>
          <a:noFill/>
          <a:ln w="19050"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2"/>
          <p:cNvSpPr/>
          <p:nvPr/>
        </p:nvSpPr>
        <p:spPr>
          <a:xfrm rot="-9899072" flipH="1">
            <a:off x="6639733" y="1817623"/>
            <a:ext cx="725901" cy="726952"/>
          </a:xfrm>
          <a:custGeom>
            <a:avLst/>
            <a:gdLst/>
            <a:ahLst/>
            <a:cxnLst/>
            <a:rect l="l" t="t" r="r" b="b"/>
            <a:pathLst>
              <a:path w="47915" h="42686" extrusionOk="0">
                <a:moveTo>
                  <a:pt x="20096" y="1"/>
                </a:moveTo>
                <a:cubicBezTo>
                  <a:pt x="18737" y="1"/>
                  <a:pt x="17382" y="146"/>
                  <a:pt x="16047" y="462"/>
                </a:cubicBezTo>
                <a:cubicBezTo>
                  <a:pt x="10042" y="1890"/>
                  <a:pt x="5282" y="6693"/>
                  <a:pt x="2461" y="12184"/>
                </a:cubicBezTo>
                <a:cubicBezTo>
                  <a:pt x="1262" y="14516"/>
                  <a:pt x="345" y="17036"/>
                  <a:pt x="186" y="19654"/>
                </a:cubicBezTo>
                <a:cubicBezTo>
                  <a:pt x="0" y="22707"/>
                  <a:pt x="850" y="25730"/>
                  <a:pt x="1957" y="28583"/>
                </a:cubicBezTo>
                <a:cubicBezTo>
                  <a:pt x="3179" y="31741"/>
                  <a:pt x="4770" y="34837"/>
                  <a:pt x="7201" y="37196"/>
                </a:cubicBezTo>
                <a:cubicBezTo>
                  <a:pt x="11147" y="41028"/>
                  <a:pt x="16873" y="42486"/>
                  <a:pt x="22374" y="42666"/>
                </a:cubicBezTo>
                <a:cubicBezTo>
                  <a:pt x="22773" y="42679"/>
                  <a:pt x="23175" y="42686"/>
                  <a:pt x="23574" y="42686"/>
                </a:cubicBezTo>
                <a:cubicBezTo>
                  <a:pt x="27888" y="42686"/>
                  <a:pt x="32259" y="41905"/>
                  <a:pt x="35986" y="39760"/>
                </a:cubicBezTo>
                <a:cubicBezTo>
                  <a:pt x="43270" y="35565"/>
                  <a:pt x="46718" y="26949"/>
                  <a:pt x="47316" y="18897"/>
                </a:cubicBezTo>
                <a:cubicBezTo>
                  <a:pt x="47914" y="10812"/>
                  <a:pt x="38086" y="5826"/>
                  <a:pt x="31688" y="2890"/>
                </a:cubicBezTo>
                <a:cubicBezTo>
                  <a:pt x="28051" y="1219"/>
                  <a:pt x="24058" y="1"/>
                  <a:pt x="2009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 name="Google Shape;181;p32"/>
          <p:cNvGrpSpPr/>
          <p:nvPr/>
        </p:nvGrpSpPr>
        <p:grpSpPr>
          <a:xfrm>
            <a:off x="1957291" y="1986657"/>
            <a:ext cx="389823" cy="388890"/>
            <a:chOff x="5246366" y="2934093"/>
            <a:chExt cx="342852" cy="342092"/>
          </a:xfrm>
        </p:grpSpPr>
        <p:sp>
          <p:nvSpPr>
            <p:cNvPr id="182" name="Google Shape;182;p32"/>
            <p:cNvSpPr/>
            <p:nvPr/>
          </p:nvSpPr>
          <p:spPr>
            <a:xfrm>
              <a:off x="5410172" y="3089033"/>
              <a:ext cx="179046" cy="163701"/>
            </a:xfrm>
            <a:custGeom>
              <a:avLst/>
              <a:gdLst/>
              <a:ahLst/>
              <a:cxnLst/>
              <a:rect l="l" t="t" r="r" b="b"/>
              <a:pathLst>
                <a:path w="6826" h="6241" extrusionOk="0">
                  <a:moveTo>
                    <a:pt x="6548" y="1"/>
                  </a:moveTo>
                  <a:cubicBezTo>
                    <a:pt x="6513" y="1"/>
                    <a:pt x="6476" y="10"/>
                    <a:pt x="6440" y="29"/>
                  </a:cubicBezTo>
                  <a:cubicBezTo>
                    <a:pt x="2420" y="2029"/>
                    <a:pt x="677" y="4762"/>
                    <a:pt x="80" y="5907"/>
                  </a:cubicBezTo>
                  <a:cubicBezTo>
                    <a:pt x="1" y="6067"/>
                    <a:pt x="126" y="6240"/>
                    <a:pt x="284" y="6240"/>
                  </a:cubicBezTo>
                  <a:cubicBezTo>
                    <a:pt x="315" y="6240"/>
                    <a:pt x="347" y="6234"/>
                    <a:pt x="379" y="6219"/>
                  </a:cubicBezTo>
                  <a:cubicBezTo>
                    <a:pt x="4678" y="4348"/>
                    <a:pt x="6264" y="1500"/>
                    <a:pt x="6759" y="320"/>
                  </a:cubicBezTo>
                  <a:cubicBezTo>
                    <a:pt x="6825" y="161"/>
                    <a:pt x="6699" y="1"/>
                    <a:pt x="6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2"/>
            <p:cNvSpPr/>
            <p:nvPr/>
          </p:nvSpPr>
          <p:spPr>
            <a:xfrm>
              <a:off x="5405687" y="3137611"/>
              <a:ext cx="24210" cy="138573"/>
            </a:xfrm>
            <a:custGeom>
              <a:avLst/>
              <a:gdLst/>
              <a:ahLst/>
              <a:cxnLst/>
              <a:rect l="l" t="t" r="r" b="b"/>
              <a:pathLst>
                <a:path w="923" h="5283" extrusionOk="0">
                  <a:moveTo>
                    <a:pt x="0" y="1"/>
                  </a:moveTo>
                  <a:lnTo>
                    <a:pt x="0" y="4828"/>
                  </a:lnTo>
                  <a:cubicBezTo>
                    <a:pt x="0" y="5079"/>
                    <a:pt x="211" y="5283"/>
                    <a:pt x="461" y="5283"/>
                  </a:cubicBezTo>
                  <a:cubicBezTo>
                    <a:pt x="719" y="5283"/>
                    <a:pt x="923" y="5079"/>
                    <a:pt x="923" y="4822"/>
                  </a:cubicBezTo>
                  <a:lnTo>
                    <a:pt x="92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2"/>
            <p:cNvSpPr/>
            <p:nvPr/>
          </p:nvSpPr>
          <p:spPr>
            <a:xfrm>
              <a:off x="5343076" y="2934093"/>
              <a:ext cx="168108" cy="215820"/>
            </a:xfrm>
            <a:custGeom>
              <a:avLst/>
              <a:gdLst/>
              <a:ahLst/>
              <a:cxnLst/>
              <a:rect l="l" t="t" r="r" b="b"/>
              <a:pathLst>
                <a:path w="6409" h="8228" extrusionOk="0">
                  <a:moveTo>
                    <a:pt x="4723" y="1"/>
                  </a:moveTo>
                  <a:cubicBezTo>
                    <a:pt x="4666" y="1"/>
                    <a:pt x="4609" y="23"/>
                    <a:pt x="4564" y="70"/>
                  </a:cubicBezTo>
                  <a:cubicBezTo>
                    <a:pt x="4069" y="559"/>
                    <a:pt x="2869" y="1800"/>
                    <a:pt x="2069" y="2952"/>
                  </a:cubicBezTo>
                  <a:cubicBezTo>
                    <a:pt x="1" y="5909"/>
                    <a:pt x="1357" y="8221"/>
                    <a:pt x="2848" y="8228"/>
                  </a:cubicBezTo>
                  <a:cubicBezTo>
                    <a:pt x="4815" y="8228"/>
                    <a:pt x="6408" y="6634"/>
                    <a:pt x="6408" y="4668"/>
                  </a:cubicBezTo>
                  <a:cubicBezTo>
                    <a:pt x="6408" y="3129"/>
                    <a:pt x="5323" y="898"/>
                    <a:pt x="4923" y="125"/>
                  </a:cubicBezTo>
                  <a:cubicBezTo>
                    <a:pt x="4884" y="45"/>
                    <a:pt x="4804" y="1"/>
                    <a:pt x="47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2"/>
            <p:cNvSpPr/>
            <p:nvPr/>
          </p:nvSpPr>
          <p:spPr>
            <a:xfrm>
              <a:off x="5324584" y="2934093"/>
              <a:ext cx="168108" cy="215820"/>
            </a:xfrm>
            <a:custGeom>
              <a:avLst/>
              <a:gdLst/>
              <a:ahLst/>
              <a:cxnLst/>
              <a:rect l="l" t="t" r="r" b="b"/>
              <a:pathLst>
                <a:path w="6409" h="8228" extrusionOk="0">
                  <a:moveTo>
                    <a:pt x="1685" y="1"/>
                  </a:moveTo>
                  <a:cubicBezTo>
                    <a:pt x="1603" y="1"/>
                    <a:pt x="1522" y="45"/>
                    <a:pt x="1479" y="125"/>
                  </a:cubicBezTo>
                  <a:cubicBezTo>
                    <a:pt x="1079" y="898"/>
                    <a:pt x="0" y="3129"/>
                    <a:pt x="0" y="4668"/>
                  </a:cubicBezTo>
                  <a:cubicBezTo>
                    <a:pt x="0" y="6634"/>
                    <a:pt x="1594" y="8228"/>
                    <a:pt x="3560" y="8228"/>
                  </a:cubicBezTo>
                  <a:cubicBezTo>
                    <a:pt x="5052" y="8221"/>
                    <a:pt x="6408" y="5909"/>
                    <a:pt x="4340" y="2952"/>
                  </a:cubicBezTo>
                  <a:cubicBezTo>
                    <a:pt x="3540" y="1800"/>
                    <a:pt x="2333" y="559"/>
                    <a:pt x="1845" y="70"/>
                  </a:cubicBezTo>
                  <a:cubicBezTo>
                    <a:pt x="1800" y="23"/>
                    <a:pt x="1742" y="1"/>
                    <a:pt x="16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2"/>
            <p:cNvSpPr/>
            <p:nvPr/>
          </p:nvSpPr>
          <p:spPr>
            <a:xfrm>
              <a:off x="5246366" y="3089033"/>
              <a:ext cx="179046" cy="163701"/>
            </a:xfrm>
            <a:custGeom>
              <a:avLst/>
              <a:gdLst/>
              <a:ahLst/>
              <a:cxnLst/>
              <a:rect l="l" t="t" r="r" b="b"/>
              <a:pathLst>
                <a:path w="6826" h="6241" extrusionOk="0">
                  <a:moveTo>
                    <a:pt x="282" y="1"/>
                  </a:moveTo>
                  <a:cubicBezTo>
                    <a:pt x="127" y="1"/>
                    <a:pt x="1" y="161"/>
                    <a:pt x="67" y="320"/>
                  </a:cubicBezTo>
                  <a:cubicBezTo>
                    <a:pt x="562" y="1500"/>
                    <a:pt x="2148" y="4348"/>
                    <a:pt x="6447" y="6219"/>
                  </a:cubicBezTo>
                  <a:cubicBezTo>
                    <a:pt x="6479" y="6234"/>
                    <a:pt x="6511" y="6240"/>
                    <a:pt x="6541" y="6240"/>
                  </a:cubicBezTo>
                  <a:cubicBezTo>
                    <a:pt x="6700" y="6240"/>
                    <a:pt x="6825" y="6067"/>
                    <a:pt x="6746" y="5907"/>
                  </a:cubicBezTo>
                  <a:cubicBezTo>
                    <a:pt x="6156" y="4762"/>
                    <a:pt x="4406" y="2029"/>
                    <a:pt x="392" y="29"/>
                  </a:cubicBezTo>
                  <a:cubicBezTo>
                    <a:pt x="355" y="10"/>
                    <a:pt x="318" y="1"/>
                    <a:pt x="2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 name="Google Shape;187;p32"/>
          <p:cNvGrpSpPr/>
          <p:nvPr/>
        </p:nvGrpSpPr>
        <p:grpSpPr>
          <a:xfrm>
            <a:off x="4373305" y="1921084"/>
            <a:ext cx="397401" cy="479483"/>
            <a:chOff x="2236106" y="3365392"/>
            <a:chExt cx="306471" cy="370000"/>
          </a:xfrm>
        </p:grpSpPr>
        <p:sp>
          <p:nvSpPr>
            <p:cNvPr id="188" name="Google Shape;188;p32"/>
            <p:cNvSpPr/>
            <p:nvPr/>
          </p:nvSpPr>
          <p:spPr>
            <a:xfrm>
              <a:off x="2413788" y="3588085"/>
              <a:ext cx="128789" cy="88107"/>
            </a:xfrm>
            <a:custGeom>
              <a:avLst/>
              <a:gdLst/>
              <a:ahLst/>
              <a:cxnLst/>
              <a:rect l="l" t="t" r="r" b="b"/>
              <a:pathLst>
                <a:path w="4910" h="3359" extrusionOk="0">
                  <a:moveTo>
                    <a:pt x="2793" y="0"/>
                  </a:moveTo>
                  <a:cubicBezTo>
                    <a:pt x="2259" y="0"/>
                    <a:pt x="1705" y="75"/>
                    <a:pt x="1234" y="293"/>
                  </a:cubicBezTo>
                  <a:cubicBezTo>
                    <a:pt x="285" y="741"/>
                    <a:pt x="0" y="2111"/>
                    <a:pt x="211" y="2558"/>
                  </a:cubicBezTo>
                  <a:cubicBezTo>
                    <a:pt x="366" y="2895"/>
                    <a:pt x="1128" y="3359"/>
                    <a:pt x="1902" y="3359"/>
                  </a:cubicBezTo>
                  <a:cubicBezTo>
                    <a:pt x="2140" y="3359"/>
                    <a:pt x="2380" y="3315"/>
                    <a:pt x="2604" y="3209"/>
                  </a:cubicBezTo>
                  <a:cubicBezTo>
                    <a:pt x="3770" y="2667"/>
                    <a:pt x="4577" y="1148"/>
                    <a:pt x="4848" y="565"/>
                  </a:cubicBezTo>
                  <a:cubicBezTo>
                    <a:pt x="4910" y="436"/>
                    <a:pt x="4842" y="293"/>
                    <a:pt x="4706" y="260"/>
                  </a:cubicBezTo>
                  <a:cubicBezTo>
                    <a:pt x="4330" y="162"/>
                    <a:pt x="3582" y="0"/>
                    <a:pt x="27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2"/>
            <p:cNvSpPr/>
            <p:nvPr/>
          </p:nvSpPr>
          <p:spPr>
            <a:xfrm>
              <a:off x="2413604" y="3588085"/>
              <a:ext cx="127740" cy="67831"/>
            </a:xfrm>
            <a:custGeom>
              <a:avLst/>
              <a:gdLst/>
              <a:ahLst/>
              <a:cxnLst/>
              <a:rect l="l" t="t" r="r" b="b"/>
              <a:pathLst>
                <a:path w="4870" h="2586" extrusionOk="0">
                  <a:moveTo>
                    <a:pt x="2798" y="0"/>
                  </a:moveTo>
                  <a:cubicBezTo>
                    <a:pt x="2263" y="0"/>
                    <a:pt x="1708" y="75"/>
                    <a:pt x="1235" y="293"/>
                  </a:cubicBezTo>
                  <a:cubicBezTo>
                    <a:pt x="285" y="741"/>
                    <a:pt x="1" y="2111"/>
                    <a:pt x="211" y="2558"/>
                  </a:cubicBezTo>
                  <a:cubicBezTo>
                    <a:pt x="218" y="2565"/>
                    <a:pt x="224" y="2578"/>
                    <a:pt x="231" y="2585"/>
                  </a:cubicBezTo>
                  <a:cubicBezTo>
                    <a:pt x="1011" y="2111"/>
                    <a:pt x="3140" y="890"/>
                    <a:pt x="4869" y="463"/>
                  </a:cubicBezTo>
                  <a:cubicBezTo>
                    <a:pt x="4869" y="368"/>
                    <a:pt x="4801" y="280"/>
                    <a:pt x="4713" y="260"/>
                  </a:cubicBezTo>
                  <a:cubicBezTo>
                    <a:pt x="4337" y="162"/>
                    <a:pt x="3589" y="0"/>
                    <a:pt x="27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2"/>
            <p:cNvSpPr/>
            <p:nvPr/>
          </p:nvSpPr>
          <p:spPr>
            <a:xfrm>
              <a:off x="2350469" y="3365471"/>
              <a:ext cx="64945" cy="86559"/>
            </a:xfrm>
            <a:custGeom>
              <a:avLst/>
              <a:gdLst/>
              <a:ahLst/>
              <a:cxnLst/>
              <a:rect l="l" t="t" r="r" b="b"/>
              <a:pathLst>
                <a:path w="2476" h="3300" extrusionOk="0">
                  <a:moveTo>
                    <a:pt x="763" y="0"/>
                  </a:moveTo>
                  <a:cubicBezTo>
                    <a:pt x="682" y="0"/>
                    <a:pt x="602" y="46"/>
                    <a:pt x="563" y="128"/>
                  </a:cubicBezTo>
                  <a:cubicBezTo>
                    <a:pt x="367" y="576"/>
                    <a:pt x="0" y="1552"/>
                    <a:pt x="204" y="2332"/>
                  </a:cubicBezTo>
                  <a:cubicBezTo>
                    <a:pt x="370" y="2952"/>
                    <a:pt x="1096" y="3300"/>
                    <a:pt x="1469" y="3300"/>
                  </a:cubicBezTo>
                  <a:cubicBezTo>
                    <a:pt x="1508" y="3300"/>
                    <a:pt x="1543" y="3296"/>
                    <a:pt x="1574" y="3288"/>
                  </a:cubicBezTo>
                  <a:cubicBezTo>
                    <a:pt x="1885" y="3200"/>
                    <a:pt x="2475" y="2468"/>
                    <a:pt x="2292" y="1790"/>
                  </a:cubicBezTo>
                  <a:cubicBezTo>
                    <a:pt x="2089" y="1010"/>
                    <a:pt x="1289" y="332"/>
                    <a:pt x="895" y="47"/>
                  </a:cubicBezTo>
                  <a:cubicBezTo>
                    <a:pt x="856" y="15"/>
                    <a:pt x="810" y="0"/>
                    <a:pt x="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2"/>
            <p:cNvSpPr/>
            <p:nvPr/>
          </p:nvSpPr>
          <p:spPr>
            <a:xfrm>
              <a:off x="2368436" y="3365392"/>
              <a:ext cx="46978" cy="86166"/>
            </a:xfrm>
            <a:custGeom>
              <a:avLst/>
              <a:gdLst/>
              <a:ahLst/>
              <a:cxnLst/>
              <a:rect l="l" t="t" r="r" b="b"/>
              <a:pathLst>
                <a:path w="1791" h="3285" extrusionOk="0">
                  <a:moveTo>
                    <a:pt x="86" y="0"/>
                  </a:moveTo>
                  <a:cubicBezTo>
                    <a:pt x="58" y="0"/>
                    <a:pt x="29" y="6"/>
                    <a:pt x="0" y="16"/>
                  </a:cubicBezTo>
                  <a:cubicBezTo>
                    <a:pt x="373" y="1087"/>
                    <a:pt x="672" y="2179"/>
                    <a:pt x="889" y="3284"/>
                  </a:cubicBezTo>
                  <a:cubicBezTo>
                    <a:pt x="1207" y="3196"/>
                    <a:pt x="1790" y="2471"/>
                    <a:pt x="1607" y="1793"/>
                  </a:cubicBezTo>
                  <a:cubicBezTo>
                    <a:pt x="1404" y="1013"/>
                    <a:pt x="604" y="335"/>
                    <a:pt x="210" y="43"/>
                  </a:cubicBezTo>
                  <a:cubicBezTo>
                    <a:pt x="173" y="14"/>
                    <a:pt x="130" y="0"/>
                    <a:pt x="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2"/>
            <p:cNvSpPr/>
            <p:nvPr/>
          </p:nvSpPr>
          <p:spPr>
            <a:xfrm>
              <a:off x="2236106" y="3542156"/>
              <a:ext cx="145157" cy="92618"/>
            </a:xfrm>
            <a:custGeom>
              <a:avLst/>
              <a:gdLst/>
              <a:ahLst/>
              <a:cxnLst/>
              <a:rect l="l" t="t" r="r" b="b"/>
              <a:pathLst>
                <a:path w="5534" h="3531" extrusionOk="0">
                  <a:moveTo>
                    <a:pt x="2978" y="0"/>
                  </a:moveTo>
                  <a:cubicBezTo>
                    <a:pt x="1844" y="0"/>
                    <a:pt x="668" y="449"/>
                    <a:pt x="177" y="654"/>
                  </a:cubicBezTo>
                  <a:cubicBezTo>
                    <a:pt x="48" y="709"/>
                    <a:pt x="0" y="865"/>
                    <a:pt x="82" y="980"/>
                  </a:cubicBezTo>
                  <a:cubicBezTo>
                    <a:pt x="462" y="1549"/>
                    <a:pt x="1580" y="3062"/>
                    <a:pt x="2923" y="3462"/>
                  </a:cubicBezTo>
                  <a:cubicBezTo>
                    <a:pt x="3082" y="3509"/>
                    <a:pt x="3245" y="3530"/>
                    <a:pt x="3406" y="3530"/>
                  </a:cubicBezTo>
                  <a:cubicBezTo>
                    <a:pt x="4348" y="3530"/>
                    <a:pt x="5257" y="2805"/>
                    <a:pt x="5384" y="2377"/>
                  </a:cubicBezTo>
                  <a:cubicBezTo>
                    <a:pt x="5533" y="1868"/>
                    <a:pt x="5005" y="444"/>
                    <a:pt x="3920" y="126"/>
                  </a:cubicBezTo>
                  <a:cubicBezTo>
                    <a:pt x="3621" y="37"/>
                    <a:pt x="3301" y="0"/>
                    <a:pt x="29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2"/>
            <p:cNvSpPr/>
            <p:nvPr/>
          </p:nvSpPr>
          <p:spPr>
            <a:xfrm>
              <a:off x="2236814" y="3542156"/>
              <a:ext cx="144449" cy="63608"/>
            </a:xfrm>
            <a:custGeom>
              <a:avLst/>
              <a:gdLst/>
              <a:ahLst/>
              <a:cxnLst/>
              <a:rect l="l" t="t" r="r" b="b"/>
              <a:pathLst>
                <a:path w="5507" h="2425" extrusionOk="0">
                  <a:moveTo>
                    <a:pt x="2951" y="0"/>
                  </a:moveTo>
                  <a:cubicBezTo>
                    <a:pt x="1818" y="0"/>
                    <a:pt x="642" y="449"/>
                    <a:pt x="157" y="654"/>
                  </a:cubicBezTo>
                  <a:cubicBezTo>
                    <a:pt x="48" y="702"/>
                    <a:pt x="1" y="817"/>
                    <a:pt x="34" y="926"/>
                  </a:cubicBezTo>
                  <a:cubicBezTo>
                    <a:pt x="1085" y="1007"/>
                    <a:pt x="4103" y="1346"/>
                    <a:pt x="5337" y="2424"/>
                  </a:cubicBezTo>
                  <a:cubicBezTo>
                    <a:pt x="5344" y="2404"/>
                    <a:pt x="5351" y="2390"/>
                    <a:pt x="5357" y="2370"/>
                  </a:cubicBezTo>
                  <a:cubicBezTo>
                    <a:pt x="5506" y="1868"/>
                    <a:pt x="4978" y="444"/>
                    <a:pt x="3893" y="126"/>
                  </a:cubicBezTo>
                  <a:cubicBezTo>
                    <a:pt x="3594" y="37"/>
                    <a:pt x="3274" y="0"/>
                    <a:pt x="29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2"/>
            <p:cNvSpPr/>
            <p:nvPr/>
          </p:nvSpPr>
          <p:spPr>
            <a:xfrm>
              <a:off x="2298717" y="3457171"/>
              <a:ext cx="81654" cy="61693"/>
            </a:xfrm>
            <a:custGeom>
              <a:avLst/>
              <a:gdLst/>
              <a:ahLst/>
              <a:cxnLst/>
              <a:rect l="l" t="t" r="r" b="b"/>
              <a:pathLst>
                <a:path w="3113" h="2352" extrusionOk="0">
                  <a:moveTo>
                    <a:pt x="870" y="0"/>
                  </a:moveTo>
                  <a:cubicBezTo>
                    <a:pt x="618" y="0"/>
                    <a:pt x="394" y="18"/>
                    <a:pt x="231" y="36"/>
                  </a:cubicBezTo>
                  <a:cubicBezTo>
                    <a:pt x="88" y="50"/>
                    <a:pt x="0" y="192"/>
                    <a:pt x="48" y="328"/>
                  </a:cubicBezTo>
                  <a:cubicBezTo>
                    <a:pt x="204" y="789"/>
                    <a:pt x="611" y="1759"/>
                    <a:pt x="1289" y="2186"/>
                  </a:cubicBezTo>
                  <a:cubicBezTo>
                    <a:pt x="1479" y="2305"/>
                    <a:pt x="1699" y="2352"/>
                    <a:pt x="1915" y="2352"/>
                  </a:cubicBezTo>
                  <a:cubicBezTo>
                    <a:pt x="2376" y="2352"/>
                    <a:pt x="2821" y="2138"/>
                    <a:pt x="2936" y="1948"/>
                  </a:cubicBezTo>
                  <a:cubicBezTo>
                    <a:pt x="3113" y="1670"/>
                    <a:pt x="3038" y="735"/>
                    <a:pt x="2441" y="362"/>
                  </a:cubicBezTo>
                  <a:cubicBezTo>
                    <a:pt x="1989" y="72"/>
                    <a:pt x="1374" y="0"/>
                    <a:pt x="8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2"/>
            <p:cNvSpPr/>
            <p:nvPr/>
          </p:nvSpPr>
          <p:spPr>
            <a:xfrm>
              <a:off x="2299609" y="3457171"/>
              <a:ext cx="80762" cy="51647"/>
            </a:xfrm>
            <a:custGeom>
              <a:avLst/>
              <a:gdLst/>
              <a:ahLst/>
              <a:cxnLst/>
              <a:rect l="l" t="t" r="r" b="b"/>
              <a:pathLst>
                <a:path w="3079" h="1969" extrusionOk="0">
                  <a:moveTo>
                    <a:pt x="836" y="0"/>
                  </a:moveTo>
                  <a:cubicBezTo>
                    <a:pt x="584" y="0"/>
                    <a:pt x="360" y="18"/>
                    <a:pt x="197" y="36"/>
                  </a:cubicBezTo>
                  <a:cubicBezTo>
                    <a:pt x="95" y="50"/>
                    <a:pt x="14" y="124"/>
                    <a:pt x="0" y="226"/>
                  </a:cubicBezTo>
                  <a:cubicBezTo>
                    <a:pt x="570" y="470"/>
                    <a:pt x="1953" y="1114"/>
                    <a:pt x="2889" y="1969"/>
                  </a:cubicBezTo>
                  <a:cubicBezTo>
                    <a:pt x="2889" y="1962"/>
                    <a:pt x="2902" y="1955"/>
                    <a:pt x="2902" y="1948"/>
                  </a:cubicBezTo>
                  <a:cubicBezTo>
                    <a:pt x="3079" y="1670"/>
                    <a:pt x="3004" y="735"/>
                    <a:pt x="2407" y="362"/>
                  </a:cubicBezTo>
                  <a:cubicBezTo>
                    <a:pt x="1955" y="72"/>
                    <a:pt x="1340"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2"/>
            <p:cNvSpPr/>
            <p:nvPr/>
          </p:nvSpPr>
          <p:spPr>
            <a:xfrm>
              <a:off x="2421080" y="3480857"/>
              <a:ext cx="85929" cy="59044"/>
            </a:xfrm>
            <a:custGeom>
              <a:avLst/>
              <a:gdLst/>
              <a:ahLst/>
              <a:cxnLst/>
              <a:rect l="l" t="t" r="r" b="b"/>
              <a:pathLst>
                <a:path w="3276" h="2251" extrusionOk="0">
                  <a:moveTo>
                    <a:pt x="1879" y="0"/>
                  </a:moveTo>
                  <a:cubicBezTo>
                    <a:pt x="1519" y="0"/>
                    <a:pt x="1146" y="50"/>
                    <a:pt x="828" y="198"/>
                  </a:cubicBezTo>
                  <a:cubicBezTo>
                    <a:pt x="190" y="496"/>
                    <a:pt x="0" y="1418"/>
                    <a:pt x="136" y="1717"/>
                  </a:cubicBezTo>
                  <a:cubicBezTo>
                    <a:pt x="245" y="1944"/>
                    <a:pt x="752" y="2251"/>
                    <a:pt x="1269" y="2251"/>
                  </a:cubicBezTo>
                  <a:cubicBezTo>
                    <a:pt x="1430" y="2251"/>
                    <a:pt x="1592" y="2221"/>
                    <a:pt x="1743" y="2151"/>
                  </a:cubicBezTo>
                  <a:cubicBezTo>
                    <a:pt x="2475" y="1812"/>
                    <a:pt x="2991" y="903"/>
                    <a:pt x="3208" y="462"/>
                  </a:cubicBezTo>
                  <a:cubicBezTo>
                    <a:pt x="3275" y="333"/>
                    <a:pt x="3201" y="184"/>
                    <a:pt x="3065" y="150"/>
                  </a:cubicBezTo>
                  <a:cubicBezTo>
                    <a:pt x="2793" y="85"/>
                    <a:pt x="2347" y="0"/>
                    <a:pt x="18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2"/>
            <p:cNvSpPr/>
            <p:nvPr/>
          </p:nvSpPr>
          <p:spPr>
            <a:xfrm>
              <a:off x="2421080" y="3480857"/>
              <a:ext cx="85221" cy="47345"/>
            </a:xfrm>
            <a:custGeom>
              <a:avLst/>
              <a:gdLst/>
              <a:ahLst/>
              <a:cxnLst/>
              <a:rect l="l" t="t" r="r" b="b"/>
              <a:pathLst>
                <a:path w="3249" h="1805" extrusionOk="0">
                  <a:moveTo>
                    <a:pt x="1881" y="0"/>
                  </a:moveTo>
                  <a:cubicBezTo>
                    <a:pt x="1520" y="0"/>
                    <a:pt x="1146" y="50"/>
                    <a:pt x="828" y="198"/>
                  </a:cubicBezTo>
                  <a:cubicBezTo>
                    <a:pt x="190" y="496"/>
                    <a:pt x="0" y="1418"/>
                    <a:pt x="143" y="1717"/>
                  </a:cubicBezTo>
                  <a:cubicBezTo>
                    <a:pt x="156" y="1744"/>
                    <a:pt x="177" y="1778"/>
                    <a:pt x="204" y="1805"/>
                  </a:cubicBezTo>
                  <a:cubicBezTo>
                    <a:pt x="868" y="1113"/>
                    <a:pt x="2509" y="605"/>
                    <a:pt x="3221" y="408"/>
                  </a:cubicBezTo>
                  <a:cubicBezTo>
                    <a:pt x="3248" y="293"/>
                    <a:pt x="3180" y="177"/>
                    <a:pt x="3065" y="150"/>
                  </a:cubicBezTo>
                  <a:cubicBezTo>
                    <a:pt x="2797" y="85"/>
                    <a:pt x="2351" y="0"/>
                    <a:pt x="18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2"/>
            <p:cNvSpPr/>
            <p:nvPr/>
          </p:nvSpPr>
          <p:spPr>
            <a:xfrm>
              <a:off x="2379269" y="3608807"/>
              <a:ext cx="129340" cy="76093"/>
            </a:xfrm>
            <a:custGeom>
              <a:avLst/>
              <a:gdLst/>
              <a:ahLst/>
              <a:cxnLst/>
              <a:rect l="l" t="t" r="r" b="b"/>
              <a:pathLst>
                <a:path w="4931" h="2901" extrusionOk="0">
                  <a:moveTo>
                    <a:pt x="4618" y="0"/>
                  </a:moveTo>
                  <a:cubicBezTo>
                    <a:pt x="4595" y="0"/>
                    <a:pt x="4570" y="4"/>
                    <a:pt x="4544" y="12"/>
                  </a:cubicBezTo>
                  <a:cubicBezTo>
                    <a:pt x="2008" y="751"/>
                    <a:pt x="225" y="2439"/>
                    <a:pt x="150" y="2514"/>
                  </a:cubicBezTo>
                  <a:cubicBezTo>
                    <a:pt x="1" y="2656"/>
                    <a:pt x="96" y="2900"/>
                    <a:pt x="306" y="2900"/>
                  </a:cubicBezTo>
                  <a:cubicBezTo>
                    <a:pt x="360" y="2900"/>
                    <a:pt x="414" y="2880"/>
                    <a:pt x="462" y="2839"/>
                  </a:cubicBezTo>
                  <a:cubicBezTo>
                    <a:pt x="476" y="2819"/>
                    <a:pt x="2238" y="1151"/>
                    <a:pt x="4666" y="446"/>
                  </a:cubicBezTo>
                  <a:cubicBezTo>
                    <a:pt x="4931" y="366"/>
                    <a:pt x="4849" y="0"/>
                    <a:pt x="46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2"/>
            <p:cNvSpPr/>
            <p:nvPr/>
          </p:nvSpPr>
          <p:spPr>
            <a:xfrm>
              <a:off x="2303675" y="3396003"/>
              <a:ext cx="142088" cy="339390"/>
            </a:xfrm>
            <a:custGeom>
              <a:avLst/>
              <a:gdLst/>
              <a:ahLst/>
              <a:cxnLst/>
              <a:rect l="l" t="t" r="r" b="b"/>
              <a:pathLst>
                <a:path w="5417" h="12939" extrusionOk="0">
                  <a:moveTo>
                    <a:pt x="2876" y="0"/>
                  </a:moveTo>
                  <a:cubicBezTo>
                    <a:pt x="2738" y="0"/>
                    <a:pt x="2598" y="119"/>
                    <a:pt x="2652" y="293"/>
                  </a:cubicBezTo>
                  <a:cubicBezTo>
                    <a:pt x="3120" y="1758"/>
                    <a:pt x="3398" y="3270"/>
                    <a:pt x="3486" y="4802"/>
                  </a:cubicBezTo>
                  <a:cubicBezTo>
                    <a:pt x="2944" y="4063"/>
                    <a:pt x="2225" y="3473"/>
                    <a:pt x="1398" y="3080"/>
                  </a:cubicBezTo>
                  <a:cubicBezTo>
                    <a:pt x="1361" y="3063"/>
                    <a:pt x="1327" y="3055"/>
                    <a:pt x="1294" y="3055"/>
                  </a:cubicBezTo>
                  <a:cubicBezTo>
                    <a:pt x="1074" y="3055"/>
                    <a:pt x="968" y="3412"/>
                    <a:pt x="1228" y="3501"/>
                  </a:cubicBezTo>
                  <a:cubicBezTo>
                    <a:pt x="2212" y="3968"/>
                    <a:pt x="3018" y="4755"/>
                    <a:pt x="3520" y="5725"/>
                  </a:cubicBezTo>
                  <a:cubicBezTo>
                    <a:pt x="3527" y="6579"/>
                    <a:pt x="3480" y="7427"/>
                    <a:pt x="3385" y="8281"/>
                  </a:cubicBezTo>
                  <a:cubicBezTo>
                    <a:pt x="2740" y="7379"/>
                    <a:pt x="1439" y="6938"/>
                    <a:pt x="354" y="6721"/>
                  </a:cubicBezTo>
                  <a:cubicBezTo>
                    <a:pt x="341" y="6720"/>
                    <a:pt x="328" y="6719"/>
                    <a:pt x="316" y="6719"/>
                  </a:cubicBezTo>
                  <a:cubicBezTo>
                    <a:pt x="62" y="6719"/>
                    <a:pt x="0" y="7104"/>
                    <a:pt x="266" y="7162"/>
                  </a:cubicBezTo>
                  <a:cubicBezTo>
                    <a:pt x="1262" y="7366"/>
                    <a:pt x="2964" y="7874"/>
                    <a:pt x="3283" y="9088"/>
                  </a:cubicBezTo>
                  <a:cubicBezTo>
                    <a:pt x="2957" y="11224"/>
                    <a:pt x="2415" y="12600"/>
                    <a:pt x="2401" y="12627"/>
                  </a:cubicBezTo>
                  <a:cubicBezTo>
                    <a:pt x="2328" y="12805"/>
                    <a:pt x="2474" y="12939"/>
                    <a:pt x="2618" y="12939"/>
                  </a:cubicBezTo>
                  <a:cubicBezTo>
                    <a:pt x="2700" y="12939"/>
                    <a:pt x="2780" y="12897"/>
                    <a:pt x="2822" y="12797"/>
                  </a:cubicBezTo>
                  <a:cubicBezTo>
                    <a:pt x="2829" y="12763"/>
                    <a:pt x="3398" y="11332"/>
                    <a:pt x="3737" y="9108"/>
                  </a:cubicBezTo>
                  <a:lnTo>
                    <a:pt x="3737" y="9101"/>
                  </a:lnTo>
                  <a:cubicBezTo>
                    <a:pt x="3859" y="8254"/>
                    <a:pt x="3941" y="7393"/>
                    <a:pt x="3961" y="6538"/>
                  </a:cubicBezTo>
                  <a:cubicBezTo>
                    <a:pt x="4151" y="5833"/>
                    <a:pt x="4598" y="5230"/>
                    <a:pt x="5209" y="4843"/>
                  </a:cubicBezTo>
                  <a:cubicBezTo>
                    <a:pt x="5417" y="4708"/>
                    <a:pt x="5284" y="4424"/>
                    <a:pt x="5090" y="4424"/>
                  </a:cubicBezTo>
                  <a:cubicBezTo>
                    <a:pt x="5050" y="4424"/>
                    <a:pt x="5007" y="4436"/>
                    <a:pt x="4965" y="4463"/>
                  </a:cubicBezTo>
                  <a:cubicBezTo>
                    <a:pt x="4564" y="4721"/>
                    <a:pt x="4219" y="5060"/>
                    <a:pt x="3961" y="5453"/>
                  </a:cubicBezTo>
                  <a:cubicBezTo>
                    <a:pt x="3920" y="3657"/>
                    <a:pt x="3629" y="1873"/>
                    <a:pt x="3086" y="158"/>
                  </a:cubicBezTo>
                  <a:cubicBezTo>
                    <a:pt x="3050" y="48"/>
                    <a:pt x="2963" y="0"/>
                    <a:pt x="28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 name="Google Shape;200;p32"/>
          <p:cNvGrpSpPr/>
          <p:nvPr/>
        </p:nvGrpSpPr>
        <p:grpSpPr>
          <a:xfrm>
            <a:off x="6830677" y="1961176"/>
            <a:ext cx="344004" cy="439843"/>
            <a:chOff x="6916141" y="2906184"/>
            <a:chExt cx="289737" cy="370394"/>
          </a:xfrm>
        </p:grpSpPr>
        <p:sp>
          <p:nvSpPr>
            <p:cNvPr id="201" name="Google Shape;201;p32"/>
            <p:cNvSpPr/>
            <p:nvPr/>
          </p:nvSpPr>
          <p:spPr>
            <a:xfrm>
              <a:off x="7003199" y="2916073"/>
              <a:ext cx="44827" cy="64159"/>
            </a:xfrm>
            <a:custGeom>
              <a:avLst/>
              <a:gdLst/>
              <a:ahLst/>
              <a:cxnLst/>
              <a:rect l="l" t="t" r="r" b="b"/>
              <a:pathLst>
                <a:path w="1709" h="2446" extrusionOk="0">
                  <a:moveTo>
                    <a:pt x="294" y="0"/>
                  </a:moveTo>
                  <a:cubicBezTo>
                    <a:pt x="244" y="0"/>
                    <a:pt x="195" y="37"/>
                    <a:pt x="190" y="93"/>
                  </a:cubicBezTo>
                  <a:cubicBezTo>
                    <a:pt x="122" y="541"/>
                    <a:pt x="0" y="1747"/>
                    <a:pt x="631" y="2446"/>
                  </a:cubicBezTo>
                  <a:lnTo>
                    <a:pt x="1709" y="1998"/>
                  </a:lnTo>
                  <a:cubicBezTo>
                    <a:pt x="1661" y="1056"/>
                    <a:pt x="719" y="290"/>
                    <a:pt x="360" y="25"/>
                  </a:cubicBezTo>
                  <a:cubicBezTo>
                    <a:pt x="340" y="8"/>
                    <a:pt x="317" y="0"/>
                    <a:pt x="2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2"/>
            <p:cNvSpPr/>
            <p:nvPr/>
          </p:nvSpPr>
          <p:spPr>
            <a:xfrm>
              <a:off x="7073967" y="3099551"/>
              <a:ext cx="44853" cy="64159"/>
            </a:xfrm>
            <a:custGeom>
              <a:avLst/>
              <a:gdLst/>
              <a:ahLst/>
              <a:cxnLst/>
              <a:rect l="l" t="t" r="r" b="b"/>
              <a:pathLst>
                <a:path w="1710" h="2446" extrusionOk="0">
                  <a:moveTo>
                    <a:pt x="1079" y="1"/>
                  </a:moveTo>
                  <a:lnTo>
                    <a:pt x="1" y="448"/>
                  </a:lnTo>
                  <a:cubicBezTo>
                    <a:pt x="55" y="1391"/>
                    <a:pt x="991" y="2157"/>
                    <a:pt x="1350" y="2421"/>
                  </a:cubicBezTo>
                  <a:cubicBezTo>
                    <a:pt x="1371" y="2438"/>
                    <a:pt x="1395" y="2446"/>
                    <a:pt x="1419" y="2446"/>
                  </a:cubicBezTo>
                  <a:cubicBezTo>
                    <a:pt x="1470" y="2446"/>
                    <a:pt x="1517" y="2409"/>
                    <a:pt x="1526" y="2353"/>
                  </a:cubicBezTo>
                  <a:cubicBezTo>
                    <a:pt x="1594" y="1913"/>
                    <a:pt x="1710" y="706"/>
                    <a:pt x="10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2"/>
            <p:cNvSpPr/>
            <p:nvPr/>
          </p:nvSpPr>
          <p:spPr>
            <a:xfrm>
              <a:off x="7120762" y="2985530"/>
              <a:ext cx="64945" cy="41496"/>
            </a:xfrm>
            <a:custGeom>
              <a:avLst/>
              <a:gdLst/>
              <a:ahLst/>
              <a:cxnLst/>
              <a:rect l="l" t="t" r="r" b="b"/>
              <a:pathLst>
                <a:path w="2476" h="1582" extrusionOk="0">
                  <a:moveTo>
                    <a:pt x="1643" y="1"/>
                  </a:moveTo>
                  <a:cubicBezTo>
                    <a:pt x="1112" y="1"/>
                    <a:pt x="453" y="98"/>
                    <a:pt x="0" y="503"/>
                  </a:cubicBezTo>
                  <a:lnTo>
                    <a:pt x="448" y="1581"/>
                  </a:lnTo>
                  <a:cubicBezTo>
                    <a:pt x="1390" y="1527"/>
                    <a:pt x="2163" y="591"/>
                    <a:pt x="2421" y="232"/>
                  </a:cubicBezTo>
                  <a:cubicBezTo>
                    <a:pt x="2475" y="164"/>
                    <a:pt x="2434" y="69"/>
                    <a:pt x="2353" y="56"/>
                  </a:cubicBezTo>
                  <a:cubicBezTo>
                    <a:pt x="2195" y="31"/>
                    <a:pt x="1939" y="1"/>
                    <a:pt x="16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2"/>
            <p:cNvSpPr/>
            <p:nvPr/>
          </p:nvSpPr>
          <p:spPr>
            <a:xfrm>
              <a:off x="6936312" y="3052967"/>
              <a:ext cx="65129" cy="41470"/>
            </a:xfrm>
            <a:custGeom>
              <a:avLst/>
              <a:gdLst/>
              <a:ahLst/>
              <a:cxnLst/>
              <a:rect l="l" t="t" r="r" b="b"/>
              <a:pathLst>
                <a:path w="2483" h="1581" extrusionOk="0">
                  <a:moveTo>
                    <a:pt x="2035" y="0"/>
                  </a:moveTo>
                  <a:cubicBezTo>
                    <a:pt x="1092" y="48"/>
                    <a:pt x="326" y="983"/>
                    <a:pt x="62" y="1349"/>
                  </a:cubicBezTo>
                  <a:cubicBezTo>
                    <a:pt x="1" y="1410"/>
                    <a:pt x="41" y="1512"/>
                    <a:pt x="129" y="1526"/>
                  </a:cubicBezTo>
                  <a:cubicBezTo>
                    <a:pt x="287" y="1550"/>
                    <a:pt x="544" y="1580"/>
                    <a:pt x="840" y="1580"/>
                  </a:cubicBezTo>
                  <a:cubicBezTo>
                    <a:pt x="1371" y="1580"/>
                    <a:pt x="2030" y="1483"/>
                    <a:pt x="2482" y="1078"/>
                  </a:cubicBezTo>
                  <a:lnTo>
                    <a:pt x="20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2"/>
            <p:cNvSpPr/>
            <p:nvPr/>
          </p:nvSpPr>
          <p:spPr>
            <a:xfrm>
              <a:off x="7073967" y="2916073"/>
              <a:ext cx="44853" cy="64159"/>
            </a:xfrm>
            <a:custGeom>
              <a:avLst/>
              <a:gdLst/>
              <a:ahLst/>
              <a:cxnLst/>
              <a:rect l="l" t="t" r="r" b="b"/>
              <a:pathLst>
                <a:path w="1710" h="2446" extrusionOk="0">
                  <a:moveTo>
                    <a:pt x="1419" y="0"/>
                  </a:moveTo>
                  <a:cubicBezTo>
                    <a:pt x="1395" y="0"/>
                    <a:pt x="1371" y="8"/>
                    <a:pt x="1350" y="25"/>
                  </a:cubicBezTo>
                  <a:cubicBezTo>
                    <a:pt x="991" y="290"/>
                    <a:pt x="55" y="1056"/>
                    <a:pt x="1" y="1998"/>
                  </a:cubicBezTo>
                  <a:lnTo>
                    <a:pt x="1079" y="2446"/>
                  </a:lnTo>
                  <a:cubicBezTo>
                    <a:pt x="1710" y="1747"/>
                    <a:pt x="1587" y="534"/>
                    <a:pt x="1526" y="93"/>
                  </a:cubicBezTo>
                  <a:cubicBezTo>
                    <a:pt x="1517" y="37"/>
                    <a:pt x="1470" y="0"/>
                    <a:pt x="14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2"/>
            <p:cNvSpPr/>
            <p:nvPr/>
          </p:nvSpPr>
          <p:spPr>
            <a:xfrm>
              <a:off x="7003199" y="3099551"/>
              <a:ext cx="44827" cy="64159"/>
            </a:xfrm>
            <a:custGeom>
              <a:avLst/>
              <a:gdLst/>
              <a:ahLst/>
              <a:cxnLst/>
              <a:rect l="l" t="t" r="r" b="b"/>
              <a:pathLst>
                <a:path w="1709" h="2446" extrusionOk="0">
                  <a:moveTo>
                    <a:pt x="631" y="1"/>
                  </a:moveTo>
                  <a:cubicBezTo>
                    <a:pt x="0" y="706"/>
                    <a:pt x="122" y="1913"/>
                    <a:pt x="190" y="2353"/>
                  </a:cubicBezTo>
                  <a:cubicBezTo>
                    <a:pt x="199" y="2409"/>
                    <a:pt x="247" y="2446"/>
                    <a:pt x="296" y="2446"/>
                  </a:cubicBezTo>
                  <a:cubicBezTo>
                    <a:pt x="318" y="2446"/>
                    <a:pt x="340" y="2438"/>
                    <a:pt x="360" y="2421"/>
                  </a:cubicBezTo>
                  <a:cubicBezTo>
                    <a:pt x="719" y="2164"/>
                    <a:pt x="1661" y="1391"/>
                    <a:pt x="1709" y="448"/>
                  </a:cubicBezTo>
                  <a:lnTo>
                    <a:pt x="63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2"/>
            <p:cNvSpPr/>
            <p:nvPr/>
          </p:nvSpPr>
          <p:spPr>
            <a:xfrm>
              <a:off x="7120762" y="3052967"/>
              <a:ext cx="64945" cy="41338"/>
            </a:xfrm>
            <a:custGeom>
              <a:avLst/>
              <a:gdLst/>
              <a:ahLst/>
              <a:cxnLst/>
              <a:rect l="l" t="t" r="r" b="b"/>
              <a:pathLst>
                <a:path w="2476" h="1576" extrusionOk="0">
                  <a:moveTo>
                    <a:pt x="448" y="0"/>
                  </a:moveTo>
                  <a:lnTo>
                    <a:pt x="0" y="1078"/>
                  </a:lnTo>
                  <a:cubicBezTo>
                    <a:pt x="444" y="1479"/>
                    <a:pt x="1093" y="1576"/>
                    <a:pt x="1622" y="1576"/>
                  </a:cubicBezTo>
                  <a:cubicBezTo>
                    <a:pt x="1925" y="1576"/>
                    <a:pt x="2190" y="1544"/>
                    <a:pt x="2353" y="1519"/>
                  </a:cubicBezTo>
                  <a:cubicBezTo>
                    <a:pt x="2434" y="1512"/>
                    <a:pt x="2475" y="1410"/>
                    <a:pt x="2421" y="1349"/>
                  </a:cubicBezTo>
                  <a:cubicBezTo>
                    <a:pt x="2156" y="990"/>
                    <a:pt x="1390" y="48"/>
                    <a:pt x="4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2"/>
            <p:cNvSpPr/>
            <p:nvPr/>
          </p:nvSpPr>
          <p:spPr>
            <a:xfrm>
              <a:off x="6936496" y="2985477"/>
              <a:ext cx="64945" cy="41548"/>
            </a:xfrm>
            <a:custGeom>
              <a:avLst/>
              <a:gdLst/>
              <a:ahLst/>
              <a:cxnLst/>
              <a:rect l="l" t="t" r="r" b="b"/>
              <a:pathLst>
                <a:path w="2476" h="1584" extrusionOk="0">
                  <a:moveTo>
                    <a:pt x="854" y="1"/>
                  </a:moveTo>
                  <a:cubicBezTo>
                    <a:pt x="550" y="1"/>
                    <a:pt x="286" y="33"/>
                    <a:pt x="122" y="58"/>
                  </a:cubicBezTo>
                  <a:cubicBezTo>
                    <a:pt x="41" y="71"/>
                    <a:pt x="0" y="166"/>
                    <a:pt x="55" y="234"/>
                  </a:cubicBezTo>
                  <a:cubicBezTo>
                    <a:pt x="319" y="593"/>
                    <a:pt x="1085" y="1529"/>
                    <a:pt x="2028" y="1583"/>
                  </a:cubicBezTo>
                  <a:lnTo>
                    <a:pt x="2475" y="498"/>
                  </a:lnTo>
                  <a:cubicBezTo>
                    <a:pt x="2032" y="98"/>
                    <a:pt x="1383" y="1"/>
                    <a:pt x="8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2"/>
            <p:cNvSpPr/>
            <p:nvPr/>
          </p:nvSpPr>
          <p:spPr>
            <a:xfrm>
              <a:off x="7022032" y="3104902"/>
              <a:ext cx="77929" cy="171675"/>
            </a:xfrm>
            <a:custGeom>
              <a:avLst/>
              <a:gdLst/>
              <a:ahLst/>
              <a:cxnLst/>
              <a:rect l="l" t="t" r="r" b="b"/>
              <a:pathLst>
                <a:path w="2971" h="6545" extrusionOk="0">
                  <a:moveTo>
                    <a:pt x="1262" y="0"/>
                  </a:moveTo>
                  <a:lnTo>
                    <a:pt x="1262" y="5228"/>
                  </a:lnTo>
                  <a:cubicBezTo>
                    <a:pt x="957" y="4902"/>
                    <a:pt x="625" y="4597"/>
                    <a:pt x="272" y="4326"/>
                  </a:cubicBezTo>
                  <a:lnTo>
                    <a:pt x="1" y="4685"/>
                  </a:lnTo>
                  <a:cubicBezTo>
                    <a:pt x="8" y="4692"/>
                    <a:pt x="726" y="5235"/>
                    <a:pt x="1174" y="5838"/>
                  </a:cubicBezTo>
                  <a:cubicBezTo>
                    <a:pt x="1228" y="5913"/>
                    <a:pt x="1262" y="6001"/>
                    <a:pt x="1262" y="6096"/>
                  </a:cubicBezTo>
                  <a:lnTo>
                    <a:pt x="1262" y="6306"/>
                  </a:lnTo>
                  <a:cubicBezTo>
                    <a:pt x="1252" y="6465"/>
                    <a:pt x="1369" y="6545"/>
                    <a:pt x="1486" y="6545"/>
                  </a:cubicBezTo>
                  <a:cubicBezTo>
                    <a:pt x="1603" y="6545"/>
                    <a:pt x="1720" y="6465"/>
                    <a:pt x="1710" y="6306"/>
                  </a:cubicBezTo>
                  <a:lnTo>
                    <a:pt x="1710" y="6096"/>
                  </a:lnTo>
                  <a:cubicBezTo>
                    <a:pt x="1710" y="6001"/>
                    <a:pt x="1737" y="5913"/>
                    <a:pt x="1798" y="5838"/>
                  </a:cubicBezTo>
                  <a:cubicBezTo>
                    <a:pt x="2245" y="5235"/>
                    <a:pt x="2964" y="4692"/>
                    <a:pt x="2971" y="4685"/>
                  </a:cubicBezTo>
                  <a:lnTo>
                    <a:pt x="2706" y="4326"/>
                  </a:lnTo>
                  <a:cubicBezTo>
                    <a:pt x="2347" y="4597"/>
                    <a:pt x="2015" y="4902"/>
                    <a:pt x="1710" y="5228"/>
                  </a:cubicBezTo>
                  <a:lnTo>
                    <a:pt x="17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2"/>
            <p:cNvSpPr/>
            <p:nvPr/>
          </p:nvSpPr>
          <p:spPr>
            <a:xfrm>
              <a:off x="6916141" y="3148234"/>
              <a:ext cx="121471" cy="83359"/>
            </a:xfrm>
            <a:custGeom>
              <a:avLst/>
              <a:gdLst/>
              <a:ahLst/>
              <a:cxnLst/>
              <a:rect l="l" t="t" r="r" b="b"/>
              <a:pathLst>
                <a:path w="4631" h="3178" extrusionOk="0">
                  <a:moveTo>
                    <a:pt x="174" y="0"/>
                  </a:moveTo>
                  <a:cubicBezTo>
                    <a:pt x="77" y="0"/>
                    <a:pt x="1" y="99"/>
                    <a:pt x="44" y="192"/>
                  </a:cubicBezTo>
                  <a:cubicBezTo>
                    <a:pt x="349" y="850"/>
                    <a:pt x="1441" y="2640"/>
                    <a:pt x="4438" y="3176"/>
                  </a:cubicBezTo>
                  <a:cubicBezTo>
                    <a:pt x="4446" y="3177"/>
                    <a:pt x="4454" y="3178"/>
                    <a:pt x="4462" y="3178"/>
                  </a:cubicBezTo>
                  <a:cubicBezTo>
                    <a:pt x="4564" y="3178"/>
                    <a:pt x="4631" y="3061"/>
                    <a:pt x="4580" y="2972"/>
                  </a:cubicBezTo>
                  <a:cubicBezTo>
                    <a:pt x="4207" y="2342"/>
                    <a:pt x="3000" y="681"/>
                    <a:pt x="200" y="3"/>
                  </a:cubicBezTo>
                  <a:cubicBezTo>
                    <a:pt x="191" y="1"/>
                    <a:pt x="182" y="0"/>
                    <a:pt x="1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2"/>
            <p:cNvSpPr/>
            <p:nvPr/>
          </p:nvSpPr>
          <p:spPr>
            <a:xfrm>
              <a:off x="7084407" y="3148234"/>
              <a:ext cx="121471" cy="83359"/>
            </a:xfrm>
            <a:custGeom>
              <a:avLst/>
              <a:gdLst/>
              <a:ahLst/>
              <a:cxnLst/>
              <a:rect l="l" t="t" r="r" b="b"/>
              <a:pathLst>
                <a:path w="4631" h="3178" extrusionOk="0">
                  <a:moveTo>
                    <a:pt x="4457" y="0"/>
                  </a:moveTo>
                  <a:cubicBezTo>
                    <a:pt x="4448" y="0"/>
                    <a:pt x="4440" y="1"/>
                    <a:pt x="4431" y="3"/>
                  </a:cubicBezTo>
                  <a:cubicBezTo>
                    <a:pt x="1630" y="681"/>
                    <a:pt x="423" y="2342"/>
                    <a:pt x="57" y="2972"/>
                  </a:cubicBezTo>
                  <a:cubicBezTo>
                    <a:pt x="0" y="3061"/>
                    <a:pt x="67" y="3178"/>
                    <a:pt x="169" y="3178"/>
                  </a:cubicBezTo>
                  <a:cubicBezTo>
                    <a:pt x="176" y="3178"/>
                    <a:pt x="185" y="3177"/>
                    <a:pt x="193" y="3176"/>
                  </a:cubicBezTo>
                  <a:cubicBezTo>
                    <a:pt x="3190" y="2640"/>
                    <a:pt x="4281" y="850"/>
                    <a:pt x="4587" y="192"/>
                  </a:cubicBezTo>
                  <a:cubicBezTo>
                    <a:pt x="4630" y="99"/>
                    <a:pt x="4554" y="0"/>
                    <a:pt x="44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2"/>
            <p:cNvSpPr/>
            <p:nvPr/>
          </p:nvSpPr>
          <p:spPr>
            <a:xfrm>
              <a:off x="7037508" y="2906184"/>
              <a:ext cx="46978" cy="62847"/>
            </a:xfrm>
            <a:custGeom>
              <a:avLst/>
              <a:gdLst/>
              <a:ahLst/>
              <a:cxnLst/>
              <a:rect l="l" t="t" r="r" b="b"/>
              <a:pathLst>
                <a:path w="1791" h="2396" extrusionOk="0">
                  <a:moveTo>
                    <a:pt x="899" y="0"/>
                  </a:moveTo>
                  <a:cubicBezTo>
                    <a:pt x="864" y="0"/>
                    <a:pt x="828" y="19"/>
                    <a:pt x="808" y="56"/>
                  </a:cubicBezTo>
                  <a:cubicBezTo>
                    <a:pt x="570" y="436"/>
                    <a:pt x="1" y="1507"/>
                    <a:pt x="313" y="2396"/>
                  </a:cubicBezTo>
                  <a:lnTo>
                    <a:pt x="1479" y="2396"/>
                  </a:lnTo>
                  <a:cubicBezTo>
                    <a:pt x="1791" y="1507"/>
                    <a:pt x="1228" y="436"/>
                    <a:pt x="991" y="56"/>
                  </a:cubicBezTo>
                  <a:cubicBezTo>
                    <a:pt x="970" y="19"/>
                    <a:pt x="935" y="0"/>
                    <a:pt x="8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2"/>
            <p:cNvSpPr/>
            <p:nvPr/>
          </p:nvSpPr>
          <p:spPr>
            <a:xfrm>
              <a:off x="7037508" y="3110752"/>
              <a:ext cx="47162" cy="62900"/>
            </a:xfrm>
            <a:custGeom>
              <a:avLst/>
              <a:gdLst/>
              <a:ahLst/>
              <a:cxnLst/>
              <a:rect l="l" t="t" r="r" b="b"/>
              <a:pathLst>
                <a:path w="1798" h="2398" extrusionOk="0">
                  <a:moveTo>
                    <a:pt x="313" y="1"/>
                  </a:moveTo>
                  <a:cubicBezTo>
                    <a:pt x="1" y="896"/>
                    <a:pt x="570" y="1960"/>
                    <a:pt x="808" y="2347"/>
                  </a:cubicBezTo>
                  <a:cubicBezTo>
                    <a:pt x="828" y="2381"/>
                    <a:pt x="864" y="2398"/>
                    <a:pt x="899" y="2398"/>
                  </a:cubicBezTo>
                  <a:cubicBezTo>
                    <a:pt x="935" y="2398"/>
                    <a:pt x="970" y="2381"/>
                    <a:pt x="991" y="2347"/>
                  </a:cubicBezTo>
                  <a:cubicBezTo>
                    <a:pt x="1221" y="1960"/>
                    <a:pt x="1798" y="896"/>
                    <a:pt x="14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2"/>
            <p:cNvSpPr/>
            <p:nvPr/>
          </p:nvSpPr>
          <p:spPr>
            <a:xfrm>
              <a:off x="7131962" y="3022225"/>
              <a:ext cx="63345" cy="35463"/>
            </a:xfrm>
            <a:custGeom>
              <a:avLst/>
              <a:gdLst/>
              <a:ahLst/>
              <a:cxnLst/>
              <a:rect l="l" t="t" r="r" b="b"/>
              <a:pathLst>
                <a:path w="2415" h="1352" extrusionOk="0">
                  <a:moveTo>
                    <a:pt x="571" y="0"/>
                  </a:moveTo>
                  <a:cubicBezTo>
                    <a:pt x="378" y="0"/>
                    <a:pt x="185" y="28"/>
                    <a:pt x="0" y="94"/>
                  </a:cubicBezTo>
                  <a:lnTo>
                    <a:pt x="0" y="1260"/>
                  </a:lnTo>
                  <a:cubicBezTo>
                    <a:pt x="183" y="1325"/>
                    <a:pt x="374" y="1351"/>
                    <a:pt x="565" y="1351"/>
                  </a:cubicBezTo>
                  <a:cubicBezTo>
                    <a:pt x="1301" y="1351"/>
                    <a:pt x="2038" y="954"/>
                    <a:pt x="2340" y="765"/>
                  </a:cubicBezTo>
                  <a:cubicBezTo>
                    <a:pt x="2414" y="725"/>
                    <a:pt x="2414" y="623"/>
                    <a:pt x="2340" y="582"/>
                  </a:cubicBezTo>
                  <a:cubicBezTo>
                    <a:pt x="2039" y="400"/>
                    <a:pt x="1304" y="0"/>
                    <a:pt x="5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2"/>
            <p:cNvSpPr/>
            <p:nvPr/>
          </p:nvSpPr>
          <p:spPr>
            <a:xfrm>
              <a:off x="6926896" y="3022199"/>
              <a:ext cx="63345" cy="35489"/>
            </a:xfrm>
            <a:custGeom>
              <a:avLst/>
              <a:gdLst/>
              <a:ahLst/>
              <a:cxnLst/>
              <a:rect l="l" t="t" r="r" b="b"/>
              <a:pathLst>
                <a:path w="2415" h="1353" extrusionOk="0">
                  <a:moveTo>
                    <a:pt x="1837" y="0"/>
                  </a:moveTo>
                  <a:cubicBezTo>
                    <a:pt x="1103" y="0"/>
                    <a:pt x="374" y="396"/>
                    <a:pt x="68" y="583"/>
                  </a:cubicBezTo>
                  <a:cubicBezTo>
                    <a:pt x="0" y="624"/>
                    <a:pt x="0" y="726"/>
                    <a:pt x="68" y="766"/>
                  </a:cubicBezTo>
                  <a:cubicBezTo>
                    <a:pt x="375" y="955"/>
                    <a:pt x="1109" y="1352"/>
                    <a:pt x="1846" y="1352"/>
                  </a:cubicBezTo>
                  <a:cubicBezTo>
                    <a:pt x="2038" y="1352"/>
                    <a:pt x="2230" y="1326"/>
                    <a:pt x="2414" y="1261"/>
                  </a:cubicBezTo>
                  <a:lnTo>
                    <a:pt x="2414" y="95"/>
                  </a:lnTo>
                  <a:cubicBezTo>
                    <a:pt x="2227" y="28"/>
                    <a:pt x="2032" y="0"/>
                    <a:pt x="1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2"/>
            <p:cNvSpPr/>
            <p:nvPr/>
          </p:nvSpPr>
          <p:spPr>
            <a:xfrm>
              <a:off x="7100302" y="2944558"/>
              <a:ext cx="56526" cy="56132"/>
            </a:xfrm>
            <a:custGeom>
              <a:avLst/>
              <a:gdLst/>
              <a:ahLst/>
              <a:cxnLst/>
              <a:rect l="l" t="t" r="r" b="b"/>
              <a:pathLst>
                <a:path w="2155" h="2140" extrusionOk="0">
                  <a:moveTo>
                    <a:pt x="2034" y="0"/>
                  </a:moveTo>
                  <a:cubicBezTo>
                    <a:pt x="2026" y="0"/>
                    <a:pt x="2017" y="1"/>
                    <a:pt x="2007" y="4"/>
                  </a:cubicBezTo>
                  <a:cubicBezTo>
                    <a:pt x="1573" y="105"/>
                    <a:pt x="407" y="458"/>
                    <a:pt x="0" y="1312"/>
                  </a:cubicBezTo>
                  <a:lnTo>
                    <a:pt x="828" y="2140"/>
                  </a:lnTo>
                  <a:cubicBezTo>
                    <a:pt x="1675" y="1733"/>
                    <a:pt x="2035" y="567"/>
                    <a:pt x="2136" y="133"/>
                  </a:cubicBezTo>
                  <a:cubicBezTo>
                    <a:pt x="2154" y="61"/>
                    <a:pt x="2099" y="0"/>
                    <a:pt x="20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2"/>
            <p:cNvSpPr/>
            <p:nvPr/>
          </p:nvSpPr>
          <p:spPr>
            <a:xfrm>
              <a:off x="6965218" y="3079092"/>
              <a:ext cx="56499" cy="56158"/>
            </a:xfrm>
            <a:custGeom>
              <a:avLst/>
              <a:gdLst/>
              <a:ahLst/>
              <a:cxnLst/>
              <a:rect l="l" t="t" r="r" b="b"/>
              <a:pathLst>
                <a:path w="2154" h="2141" extrusionOk="0">
                  <a:moveTo>
                    <a:pt x="1333" y="1"/>
                  </a:moveTo>
                  <a:cubicBezTo>
                    <a:pt x="485" y="408"/>
                    <a:pt x="126" y="1574"/>
                    <a:pt x="24" y="2008"/>
                  </a:cubicBezTo>
                  <a:cubicBezTo>
                    <a:pt x="0" y="2074"/>
                    <a:pt x="56" y="2140"/>
                    <a:pt x="126" y="2140"/>
                  </a:cubicBezTo>
                  <a:cubicBezTo>
                    <a:pt x="135" y="2140"/>
                    <a:pt x="144" y="2139"/>
                    <a:pt x="153" y="2137"/>
                  </a:cubicBezTo>
                  <a:cubicBezTo>
                    <a:pt x="587" y="2035"/>
                    <a:pt x="1746" y="1682"/>
                    <a:pt x="2153" y="828"/>
                  </a:cubicBezTo>
                  <a:lnTo>
                    <a:pt x="13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2"/>
            <p:cNvSpPr/>
            <p:nvPr/>
          </p:nvSpPr>
          <p:spPr>
            <a:xfrm>
              <a:off x="7100302" y="3079276"/>
              <a:ext cx="56499" cy="56027"/>
            </a:xfrm>
            <a:custGeom>
              <a:avLst/>
              <a:gdLst/>
              <a:ahLst/>
              <a:cxnLst/>
              <a:rect l="l" t="t" r="r" b="b"/>
              <a:pathLst>
                <a:path w="2154" h="2136" extrusionOk="0">
                  <a:moveTo>
                    <a:pt x="828" y="1"/>
                  </a:moveTo>
                  <a:lnTo>
                    <a:pt x="0" y="821"/>
                  </a:lnTo>
                  <a:cubicBezTo>
                    <a:pt x="407" y="1669"/>
                    <a:pt x="1573" y="2028"/>
                    <a:pt x="2007" y="2130"/>
                  </a:cubicBezTo>
                  <a:cubicBezTo>
                    <a:pt x="2018" y="2134"/>
                    <a:pt x="2029" y="2135"/>
                    <a:pt x="2039" y="2135"/>
                  </a:cubicBezTo>
                  <a:cubicBezTo>
                    <a:pt x="2101" y="2135"/>
                    <a:pt x="2154" y="2071"/>
                    <a:pt x="2136" y="2001"/>
                  </a:cubicBezTo>
                  <a:cubicBezTo>
                    <a:pt x="2035" y="1567"/>
                    <a:pt x="1682" y="407"/>
                    <a:pt x="8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2"/>
            <p:cNvSpPr/>
            <p:nvPr/>
          </p:nvSpPr>
          <p:spPr>
            <a:xfrm>
              <a:off x="6965218" y="2944558"/>
              <a:ext cx="56499" cy="56132"/>
            </a:xfrm>
            <a:custGeom>
              <a:avLst/>
              <a:gdLst/>
              <a:ahLst/>
              <a:cxnLst/>
              <a:rect l="l" t="t" r="r" b="b"/>
              <a:pathLst>
                <a:path w="2154" h="2140" extrusionOk="0">
                  <a:moveTo>
                    <a:pt x="124" y="0"/>
                  </a:moveTo>
                  <a:cubicBezTo>
                    <a:pt x="55" y="0"/>
                    <a:pt x="0" y="61"/>
                    <a:pt x="24" y="133"/>
                  </a:cubicBezTo>
                  <a:cubicBezTo>
                    <a:pt x="126" y="567"/>
                    <a:pt x="478" y="1733"/>
                    <a:pt x="1333" y="2140"/>
                  </a:cubicBezTo>
                  <a:lnTo>
                    <a:pt x="2153" y="1312"/>
                  </a:lnTo>
                  <a:cubicBezTo>
                    <a:pt x="1746" y="465"/>
                    <a:pt x="587" y="105"/>
                    <a:pt x="153" y="4"/>
                  </a:cubicBezTo>
                  <a:cubicBezTo>
                    <a:pt x="143" y="1"/>
                    <a:pt x="133" y="0"/>
                    <a:pt x="1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2"/>
            <p:cNvSpPr/>
            <p:nvPr/>
          </p:nvSpPr>
          <p:spPr>
            <a:xfrm>
              <a:off x="6984156" y="2963129"/>
              <a:ext cx="153708" cy="153524"/>
            </a:xfrm>
            <a:custGeom>
              <a:avLst/>
              <a:gdLst/>
              <a:ahLst/>
              <a:cxnLst/>
              <a:rect l="l" t="t" r="r" b="b"/>
              <a:pathLst>
                <a:path w="5860" h="5853" extrusionOk="0">
                  <a:moveTo>
                    <a:pt x="2930" y="1"/>
                  </a:moveTo>
                  <a:cubicBezTo>
                    <a:pt x="1316" y="1"/>
                    <a:pt x="1" y="1310"/>
                    <a:pt x="1" y="2930"/>
                  </a:cubicBezTo>
                  <a:cubicBezTo>
                    <a:pt x="1" y="4544"/>
                    <a:pt x="1316" y="5853"/>
                    <a:pt x="2930" y="5853"/>
                  </a:cubicBezTo>
                  <a:cubicBezTo>
                    <a:pt x="4550" y="5853"/>
                    <a:pt x="5859" y="4544"/>
                    <a:pt x="5859" y="2930"/>
                  </a:cubicBezTo>
                  <a:cubicBezTo>
                    <a:pt x="5859" y="1310"/>
                    <a:pt x="4550" y="1"/>
                    <a:pt x="29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2"/>
            <p:cNvSpPr/>
            <p:nvPr/>
          </p:nvSpPr>
          <p:spPr>
            <a:xfrm>
              <a:off x="7001940" y="2980756"/>
              <a:ext cx="118114" cy="118297"/>
            </a:xfrm>
            <a:custGeom>
              <a:avLst/>
              <a:gdLst/>
              <a:ahLst/>
              <a:cxnLst/>
              <a:rect l="l" t="t" r="r" b="b"/>
              <a:pathLst>
                <a:path w="4503" h="4510" extrusionOk="0">
                  <a:moveTo>
                    <a:pt x="2252" y="0"/>
                  </a:moveTo>
                  <a:cubicBezTo>
                    <a:pt x="1011" y="0"/>
                    <a:pt x="1" y="1011"/>
                    <a:pt x="1" y="2258"/>
                  </a:cubicBezTo>
                  <a:cubicBezTo>
                    <a:pt x="1" y="3499"/>
                    <a:pt x="1011" y="4509"/>
                    <a:pt x="2252" y="4509"/>
                  </a:cubicBezTo>
                  <a:cubicBezTo>
                    <a:pt x="3499" y="4509"/>
                    <a:pt x="4503" y="3499"/>
                    <a:pt x="4503" y="2258"/>
                  </a:cubicBezTo>
                  <a:cubicBezTo>
                    <a:pt x="4503" y="1011"/>
                    <a:pt x="3499" y="0"/>
                    <a:pt x="2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5"/>
        <p:cNvGrpSpPr/>
        <p:nvPr/>
      </p:nvGrpSpPr>
      <p:grpSpPr>
        <a:xfrm>
          <a:off x="0" y="0"/>
          <a:ext cx="0" cy="0"/>
          <a:chOff x="0" y="0"/>
          <a:chExt cx="0" cy="0"/>
        </a:xfrm>
      </p:grpSpPr>
      <p:sp>
        <p:nvSpPr>
          <p:cNvPr id="226" name="Google Shape;226;p33"/>
          <p:cNvSpPr txBox="1">
            <a:spLocks noGrp="1"/>
          </p:cNvSpPr>
          <p:nvPr>
            <p:ph type="title"/>
          </p:nvPr>
        </p:nvSpPr>
        <p:spPr>
          <a:xfrm>
            <a:off x="1327050" y="1623150"/>
            <a:ext cx="3384900" cy="189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a:p>
            <a:pPr marL="0" lvl="0" indent="0" algn="ctr" rtl="0">
              <a:spcBef>
                <a:spcPts val="0"/>
              </a:spcBef>
              <a:spcAft>
                <a:spcPts val="0"/>
              </a:spcAft>
              <a:buNone/>
            </a:pPr>
            <a:r>
              <a:rPr lang="en"/>
              <a:t>Portability </a:t>
            </a:r>
            <a:endParaRPr>
              <a:solidFill>
                <a:schemeClr val="accent6"/>
              </a:solidFill>
            </a:endParaRPr>
          </a:p>
        </p:txBody>
      </p:sp>
      <p:sp>
        <p:nvSpPr>
          <p:cNvPr id="227" name="Google Shape;227;p33"/>
          <p:cNvSpPr txBox="1">
            <a:spLocks noGrp="1"/>
          </p:cNvSpPr>
          <p:nvPr>
            <p:ph type="title" idx="2"/>
          </p:nvPr>
        </p:nvSpPr>
        <p:spPr>
          <a:xfrm>
            <a:off x="6965400" y="1150050"/>
            <a:ext cx="1422900" cy="94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03.</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1"/>
        <p:cNvGrpSpPr/>
        <p:nvPr/>
      </p:nvGrpSpPr>
      <p:grpSpPr>
        <a:xfrm>
          <a:off x="0" y="0"/>
          <a:ext cx="0" cy="0"/>
          <a:chOff x="0" y="0"/>
          <a:chExt cx="0" cy="0"/>
        </a:xfrm>
      </p:grpSpPr>
      <p:sp>
        <p:nvSpPr>
          <p:cNvPr id="232" name="Google Shape;232;p34"/>
          <p:cNvSpPr txBox="1">
            <a:spLocks noGrp="1"/>
          </p:cNvSpPr>
          <p:nvPr>
            <p:ph type="ctrTitle"/>
          </p:nvPr>
        </p:nvSpPr>
        <p:spPr>
          <a:xfrm>
            <a:off x="1792500" y="597775"/>
            <a:ext cx="5559000" cy="57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300">
                <a:solidFill>
                  <a:schemeClr val="accent6"/>
                </a:solidFill>
              </a:rPr>
              <a:t>Portability TIMELINE</a:t>
            </a:r>
            <a:endParaRPr sz="4300" b="0"/>
          </a:p>
        </p:txBody>
      </p:sp>
      <p:sp>
        <p:nvSpPr>
          <p:cNvPr id="233" name="Google Shape;233;p34"/>
          <p:cNvSpPr txBox="1"/>
          <p:nvPr/>
        </p:nvSpPr>
        <p:spPr>
          <a:xfrm>
            <a:off x="4398763" y="1482300"/>
            <a:ext cx="1659600" cy="754800"/>
          </a:xfrm>
          <a:prstGeom prst="rect">
            <a:avLst/>
          </a:prstGeom>
          <a:noFill/>
          <a:ln>
            <a:noFill/>
          </a:ln>
        </p:spPr>
        <p:txBody>
          <a:bodyPr spcFirstLastPara="1" wrap="square" lIns="91425" tIns="91425" rIns="91425" bIns="0" anchor="b" anchorCtr="0">
            <a:noAutofit/>
          </a:bodyPr>
          <a:lstStyle/>
          <a:p>
            <a:pPr marL="0" lvl="0" indent="0" algn="ctr" rtl="0">
              <a:spcBef>
                <a:spcPts val="0"/>
              </a:spcBef>
              <a:spcAft>
                <a:spcPts val="1600"/>
              </a:spcAft>
              <a:buNone/>
            </a:pPr>
            <a:r>
              <a:rPr lang="en" sz="2400" b="1">
                <a:solidFill>
                  <a:schemeClr val="lt2"/>
                </a:solidFill>
                <a:latin typeface="Amatic SC"/>
                <a:ea typeface="Amatic SC"/>
                <a:cs typeface="Amatic SC"/>
                <a:sym typeface="Amatic SC"/>
              </a:rPr>
              <a:t>STEP 03</a:t>
            </a:r>
            <a:endParaRPr sz="2400" b="1">
              <a:solidFill>
                <a:schemeClr val="lt2"/>
              </a:solidFill>
              <a:latin typeface="Amatic SC"/>
              <a:ea typeface="Amatic SC"/>
              <a:cs typeface="Amatic SC"/>
              <a:sym typeface="Amatic SC"/>
            </a:endParaRPr>
          </a:p>
        </p:txBody>
      </p:sp>
      <p:sp>
        <p:nvSpPr>
          <p:cNvPr id="234" name="Google Shape;234;p34"/>
          <p:cNvSpPr txBox="1"/>
          <p:nvPr/>
        </p:nvSpPr>
        <p:spPr>
          <a:xfrm>
            <a:off x="4087499" y="1874250"/>
            <a:ext cx="2120100" cy="754800"/>
          </a:xfrm>
          <a:prstGeom prst="rect">
            <a:avLst/>
          </a:prstGeom>
          <a:noFill/>
          <a:ln>
            <a:noFill/>
          </a:ln>
        </p:spPr>
        <p:txBody>
          <a:bodyPr spcFirstLastPara="1" wrap="square" lIns="91425" tIns="162000" rIns="91425" bIns="0" anchor="t" anchorCtr="0">
            <a:noAutofit/>
          </a:bodyPr>
          <a:lstStyle/>
          <a:p>
            <a:pPr marL="0" lvl="0" indent="0" algn="ctr" rtl="0">
              <a:spcBef>
                <a:spcPts val="0"/>
              </a:spcBef>
              <a:spcAft>
                <a:spcPts val="0"/>
              </a:spcAft>
              <a:buNone/>
            </a:pPr>
            <a:r>
              <a:rPr lang="en" sz="1600">
                <a:solidFill>
                  <a:schemeClr val="lt1"/>
                </a:solidFill>
                <a:latin typeface="Didact Gothic"/>
                <a:ea typeface="Didact Gothic"/>
                <a:cs typeface="Didact Gothic"/>
                <a:sym typeface="Didact Gothic"/>
              </a:rPr>
              <a:t>Data is submitted to Coordinators for Review</a:t>
            </a:r>
            <a:endParaRPr sz="1600">
              <a:solidFill>
                <a:schemeClr val="lt1"/>
              </a:solidFill>
              <a:latin typeface="Didact Gothic"/>
              <a:ea typeface="Didact Gothic"/>
              <a:cs typeface="Didact Gothic"/>
              <a:sym typeface="Didact Gothic"/>
            </a:endParaRPr>
          </a:p>
          <a:p>
            <a:pPr marL="0" lvl="0" indent="0" algn="ctr" rtl="0">
              <a:spcBef>
                <a:spcPts val="1600"/>
              </a:spcBef>
              <a:spcAft>
                <a:spcPts val="1600"/>
              </a:spcAft>
              <a:buNone/>
            </a:pPr>
            <a:endParaRPr sz="1600">
              <a:solidFill>
                <a:schemeClr val="lt1"/>
              </a:solidFill>
              <a:latin typeface="Didact Gothic"/>
              <a:ea typeface="Didact Gothic"/>
              <a:cs typeface="Didact Gothic"/>
              <a:sym typeface="Didact Gothic"/>
            </a:endParaRPr>
          </a:p>
        </p:txBody>
      </p:sp>
      <p:cxnSp>
        <p:nvCxnSpPr>
          <p:cNvPr id="235" name="Google Shape;235;p34"/>
          <p:cNvCxnSpPr/>
          <p:nvPr/>
        </p:nvCxnSpPr>
        <p:spPr>
          <a:xfrm>
            <a:off x="1101150" y="2957038"/>
            <a:ext cx="6941700" cy="0"/>
          </a:xfrm>
          <a:prstGeom prst="straightConnector1">
            <a:avLst/>
          </a:prstGeom>
          <a:noFill/>
          <a:ln w="19050" cap="flat" cmpd="sng">
            <a:solidFill>
              <a:schemeClr val="lt1"/>
            </a:solidFill>
            <a:prstDash val="dot"/>
            <a:round/>
            <a:headEnd type="oval" w="med" len="med"/>
            <a:tailEnd type="oval" w="med" len="med"/>
          </a:ln>
        </p:spPr>
      </p:cxnSp>
      <p:sp>
        <p:nvSpPr>
          <p:cNvPr id="236" name="Google Shape;236;p34"/>
          <p:cNvSpPr txBox="1"/>
          <p:nvPr/>
        </p:nvSpPr>
        <p:spPr>
          <a:xfrm>
            <a:off x="2866650" y="3129600"/>
            <a:ext cx="1659600" cy="754800"/>
          </a:xfrm>
          <a:prstGeom prst="rect">
            <a:avLst/>
          </a:prstGeom>
          <a:noFill/>
          <a:ln>
            <a:noFill/>
          </a:ln>
        </p:spPr>
        <p:txBody>
          <a:bodyPr spcFirstLastPara="1" wrap="square" lIns="91425" tIns="91425" rIns="91425" bIns="0" anchor="b" anchorCtr="0">
            <a:noAutofit/>
          </a:bodyPr>
          <a:lstStyle/>
          <a:p>
            <a:pPr marL="0" lvl="0" indent="0" algn="ctr" rtl="0">
              <a:spcBef>
                <a:spcPts val="0"/>
              </a:spcBef>
              <a:spcAft>
                <a:spcPts val="1600"/>
              </a:spcAft>
              <a:buNone/>
            </a:pPr>
            <a:r>
              <a:rPr lang="en" sz="2400" b="1">
                <a:solidFill>
                  <a:schemeClr val="accent4"/>
                </a:solidFill>
                <a:latin typeface="Amatic SC"/>
                <a:ea typeface="Amatic SC"/>
                <a:cs typeface="Amatic SC"/>
                <a:sym typeface="Amatic SC"/>
              </a:rPr>
              <a:t>STEP 02</a:t>
            </a:r>
            <a:endParaRPr sz="2400" b="1">
              <a:solidFill>
                <a:schemeClr val="accent4"/>
              </a:solidFill>
              <a:latin typeface="Amatic SC"/>
              <a:ea typeface="Amatic SC"/>
              <a:cs typeface="Amatic SC"/>
              <a:sym typeface="Amatic SC"/>
            </a:endParaRPr>
          </a:p>
        </p:txBody>
      </p:sp>
      <p:sp>
        <p:nvSpPr>
          <p:cNvPr id="237" name="Google Shape;237;p34"/>
          <p:cNvSpPr txBox="1"/>
          <p:nvPr/>
        </p:nvSpPr>
        <p:spPr>
          <a:xfrm>
            <a:off x="2706163" y="3629950"/>
            <a:ext cx="1980600" cy="1030800"/>
          </a:xfrm>
          <a:prstGeom prst="rect">
            <a:avLst/>
          </a:prstGeom>
          <a:noFill/>
          <a:ln>
            <a:noFill/>
          </a:ln>
        </p:spPr>
        <p:txBody>
          <a:bodyPr spcFirstLastPara="1" wrap="square" lIns="91425" tIns="162000" rIns="91425" bIns="0" anchor="t" anchorCtr="0">
            <a:noAutofit/>
          </a:bodyPr>
          <a:lstStyle/>
          <a:p>
            <a:pPr marL="0" lvl="0" indent="0" algn="ctr" rtl="0">
              <a:spcBef>
                <a:spcPts val="0"/>
              </a:spcBef>
              <a:spcAft>
                <a:spcPts val="0"/>
              </a:spcAft>
              <a:buNone/>
            </a:pPr>
            <a:r>
              <a:rPr lang="en" sz="1600">
                <a:solidFill>
                  <a:schemeClr val="lt1"/>
                </a:solidFill>
                <a:latin typeface="Didact Gothic"/>
                <a:ea typeface="Didact Gothic"/>
                <a:cs typeface="Didact Gothic"/>
                <a:sym typeface="Didact Gothic"/>
              </a:rPr>
              <a:t>Our office reaches out to the previous school’s GT Dept</a:t>
            </a:r>
            <a:endParaRPr sz="1600">
              <a:solidFill>
                <a:schemeClr val="lt1"/>
              </a:solidFill>
              <a:latin typeface="Didact Gothic"/>
              <a:ea typeface="Didact Gothic"/>
              <a:cs typeface="Didact Gothic"/>
              <a:sym typeface="Didact Gothic"/>
            </a:endParaRPr>
          </a:p>
          <a:p>
            <a:pPr marL="0" lvl="0" indent="0" algn="ctr" rtl="0">
              <a:spcBef>
                <a:spcPts val="1600"/>
              </a:spcBef>
              <a:spcAft>
                <a:spcPts val="1600"/>
              </a:spcAft>
              <a:buNone/>
            </a:pPr>
            <a:endParaRPr sz="1600">
              <a:solidFill>
                <a:schemeClr val="lt1"/>
              </a:solidFill>
              <a:latin typeface="Didact Gothic"/>
              <a:ea typeface="Didact Gothic"/>
              <a:cs typeface="Didact Gothic"/>
              <a:sym typeface="Didact Gothic"/>
            </a:endParaRPr>
          </a:p>
        </p:txBody>
      </p:sp>
      <p:sp>
        <p:nvSpPr>
          <p:cNvPr id="238" name="Google Shape;238;p34"/>
          <p:cNvSpPr txBox="1"/>
          <p:nvPr/>
        </p:nvSpPr>
        <p:spPr>
          <a:xfrm>
            <a:off x="1334625" y="1482300"/>
            <a:ext cx="1659600" cy="754800"/>
          </a:xfrm>
          <a:prstGeom prst="rect">
            <a:avLst/>
          </a:prstGeom>
          <a:noFill/>
          <a:ln>
            <a:noFill/>
          </a:ln>
        </p:spPr>
        <p:txBody>
          <a:bodyPr spcFirstLastPara="1" wrap="square" lIns="91425" tIns="91425" rIns="91425" bIns="0" anchor="b" anchorCtr="0">
            <a:noAutofit/>
          </a:bodyPr>
          <a:lstStyle/>
          <a:p>
            <a:pPr marL="0" lvl="0" indent="0" algn="ctr" rtl="0">
              <a:spcBef>
                <a:spcPts val="0"/>
              </a:spcBef>
              <a:spcAft>
                <a:spcPts val="1600"/>
              </a:spcAft>
              <a:buNone/>
            </a:pPr>
            <a:r>
              <a:rPr lang="en" sz="2400" b="1">
                <a:solidFill>
                  <a:schemeClr val="accent6"/>
                </a:solidFill>
                <a:latin typeface="Amatic SC"/>
                <a:ea typeface="Amatic SC"/>
                <a:cs typeface="Amatic SC"/>
                <a:sym typeface="Amatic SC"/>
              </a:rPr>
              <a:t>STEP 01</a:t>
            </a:r>
            <a:endParaRPr sz="2400" b="1">
              <a:solidFill>
                <a:schemeClr val="accent6"/>
              </a:solidFill>
              <a:latin typeface="Amatic SC"/>
              <a:ea typeface="Amatic SC"/>
              <a:cs typeface="Amatic SC"/>
              <a:sym typeface="Amatic SC"/>
            </a:endParaRPr>
          </a:p>
        </p:txBody>
      </p:sp>
      <p:sp>
        <p:nvSpPr>
          <p:cNvPr id="239" name="Google Shape;239;p34"/>
          <p:cNvSpPr txBox="1"/>
          <p:nvPr/>
        </p:nvSpPr>
        <p:spPr>
          <a:xfrm>
            <a:off x="1013475" y="2026413"/>
            <a:ext cx="2301900" cy="754800"/>
          </a:xfrm>
          <a:prstGeom prst="rect">
            <a:avLst/>
          </a:prstGeom>
          <a:noFill/>
          <a:ln>
            <a:noFill/>
          </a:ln>
        </p:spPr>
        <p:txBody>
          <a:bodyPr spcFirstLastPara="1" wrap="square" lIns="91425" tIns="162000" rIns="91425" bIns="0" anchor="t" anchorCtr="0">
            <a:noAutofit/>
          </a:bodyPr>
          <a:lstStyle/>
          <a:p>
            <a:pPr marL="0" lvl="0" indent="0" algn="ctr" rtl="0">
              <a:spcBef>
                <a:spcPts val="0"/>
              </a:spcBef>
              <a:spcAft>
                <a:spcPts val="0"/>
              </a:spcAft>
              <a:buNone/>
            </a:pPr>
            <a:r>
              <a:rPr lang="en" sz="1600">
                <a:solidFill>
                  <a:schemeClr val="lt1"/>
                </a:solidFill>
                <a:latin typeface="Didact Gothic"/>
                <a:ea typeface="Didact Gothic"/>
                <a:cs typeface="Didact Gothic"/>
                <a:sym typeface="Didact Gothic"/>
              </a:rPr>
              <a:t>GT Office Receives OLR</a:t>
            </a:r>
            <a:endParaRPr sz="1600">
              <a:solidFill>
                <a:schemeClr val="lt1"/>
              </a:solidFill>
              <a:latin typeface="Didact Gothic"/>
              <a:ea typeface="Didact Gothic"/>
              <a:cs typeface="Didact Gothic"/>
              <a:sym typeface="Didact Gothic"/>
            </a:endParaRPr>
          </a:p>
          <a:p>
            <a:pPr marL="0" lvl="0" indent="0" algn="ctr" rtl="0">
              <a:spcBef>
                <a:spcPts val="1600"/>
              </a:spcBef>
              <a:spcAft>
                <a:spcPts val="1600"/>
              </a:spcAft>
              <a:buNone/>
            </a:pPr>
            <a:endParaRPr sz="1600">
              <a:solidFill>
                <a:schemeClr val="lt1"/>
              </a:solidFill>
              <a:latin typeface="Didact Gothic"/>
              <a:ea typeface="Didact Gothic"/>
              <a:cs typeface="Didact Gothic"/>
              <a:sym typeface="Didact Gothic"/>
            </a:endParaRPr>
          </a:p>
        </p:txBody>
      </p:sp>
      <p:sp>
        <p:nvSpPr>
          <p:cNvPr id="240" name="Google Shape;240;p34"/>
          <p:cNvSpPr/>
          <p:nvPr/>
        </p:nvSpPr>
        <p:spPr>
          <a:xfrm rot="-9899967" flipH="1">
            <a:off x="2023675" y="2816157"/>
            <a:ext cx="281387" cy="281818"/>
          </a:xfrm>
          <a:custGeom>
            <a:avLst/>
            <a:gdLst/>
            <a:ahLst/>
            <a:cxnLst/>
            <a:rect l="l" t="t" r="r" b="b"/>
            <a:pathLst>
              <a:path w="47915" h="42686" extrusionOk="0">
                <a:moveTo>
                  <a:pt x="20096" y="1"/>
                </a:moveTo>
                <a:cubicBezTo>
                  <a:pt x="18737" y="1"/>
                  <a:pt x="17382" y="146"/>
                  <a:pt x="16047" y="462"/>
                </a:cubicBezTo>
                <a:cubicBezTo>
                  <a:pt x="10042" y="1890"/>
                  <a:pt x="5282" y="6693"/>
                  <a:pt x="2461" y="12184"/>
                </a:cubicBezTo>
                <a:cubicBezTo>
                  <a:pt x="1262" y="14516"/>
                  <a:pt x="345" y="17036"/>
                  <a:pt x="186" y="19654"/>
                </a:cubicBezTo>
                <a:cubicBezTo>
                  <a:pt x="0" y="22707"/>
                  <a:pt x="850" y="25730"/>
                  <a:pt x="1957" y="28583"/>
                </a:cubicBezTo>
                <a:cubicBezTo>
                  <a:pt x="3179" y="31741"/>
                  <a:pt x="4770" y="34837"/>
                  <a:pt x="7201" y="37196"/>
                </a:cubicBezTo>
                <a:cubicBezTo>
                  <a:pt x="11147" y="41028"/>
                  <a:pt x="16873" y="42486"/>
                  <a:pt x="22374" y="42666"/>
                </a:cubicBezTo>
                <a:cubicBezTo>
                  <a:pt x="22773" y="42679"/>
                  <a:pt x="23175" y="42686"/>
                  <a:pt x="23574" y="42686"/>
                </a:cubicBezTo>
                <a:cubicBezTo>
                  <a:pt x="27888" y="42686"/>
                  <a:pt x="32259" y="41905"/>
                  <a:pt x="35986" y="39760"/>
                </a:cubicBezTo>
                <a:cubicBezTo>
                  <a:pt x="43270" y="35565"/>
                  <a:pt x="46718" y="26949"/>
                  <a:pt x="47316" y="18897"/>
                </a:cubicBezTo>
                <a:cubicBezTo>
                  <a:pt x="47914" y="10812"/>
                  <a:pt x="38086" y="5826"/>
                  <a:pt x="31688" y="2890"/>
                </a:cubicBezTo>
                <a:cubicBezTo>
                  <a:pt x="28051" y="1219"/>
                  <a:pt x="24058" y="1"/>
                  <a:pt x="200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4"/>
          <p:cNvSpPr/>
          <p:nvPr/>
        </p:nvSpPr>
        <p:spPr>
          <a:xfrm rot="6554226" flipH="1">
            <a:off x="5087844" y="2816101"/>
            <a:ext cx="281401" cy="281876"/>
          </a:xfrm>
          <a:custGeom>
            <a:avLst/>
            <a:gdLst/>
            <a:ahLst/>
            <a:cxnLst/>
            <a:rect l="l" t="t" r="r" b="b"/>
            <a:pathLst>
              <a:path w="47915" h="42686" extrusionOk="0">
                <a:moveTo>
                  <a:pt x="20096" y="1"/>
                </a:moveTo>
                <a:cubicBezTo>
                  <a:pt x="18737" y="1"/>
                  <a:pt x="17382" y="146"/>
                  <a:pt x="16047" y="462"/>
                </a:cubicBezTo>
                <a:cubicBezTo>
                  <a:pt x="10042" y="1890"/>
                  <a:pt x="5282" y="6693"/>
                  <a:pt x="2461" y="12184"/>
                </a:cubicBezTo>
                <a:cubicBezTo>
                  <a:pt x="1262" y="14516"/>
                  <a:pt x="345" y="17036"/>
                  <a:pt x="186" y="19654"/>
                </a:cubicBezTo>
                <a:cubicBezTo>
                  <a:pt x="0" y="22707"/>
                  <a:pt x="850" y="25730"/>
                  <a:pt x="1957" y="28583"/>
                </a:cubicBezTo>
                <a:cubicBezTo>
                  <a:pt x="3179" y="31741"/>
                  <a:pt x="4770" y="34837"/>
                  <a:pt x="7201" y="37196"/>
                </a:cubicBezTo>
                <a:cubicBezTo>
                  <a:pt x="11147" y="41028"/>
                  <a:pt x="16873" y="42486"/>
                  <a:pt x="22374" y="42666"/>
                </a:cubicBezTo>
                <a:cubicBezTo>
                  <a:pt x="22773" y="42679"/>
                  <a:pt x="23175" y="42686"/>
                  <a:pt x="23574" y="42686"/>
                </a:cubicBezTo>
                <a:cubicBezTo>
                  <a:pt x="27888" y="42686"/>
                  <a:pt x="32259" y="41905"/>
                  <a:pt x="35986" y="39760"/>
                </a:cubicBezTo>
                <a:cubicBezTo>
                  <a:pt x="43270" y="35565"/>
                  <a:pt x="46718" y="26949"/>
                  <a:pt x="47316" y="18897"/>
                </a:cubicBezTo>
                <a:cubicBezTo>
                  <a:pt x="47914" y="10812"/>
                  <a:pt x="38086" y="5826"/>
                  <a:pt x="31688" y="2890"/>
                </a:cubicBezTo>
                <a:cubicBezTo>
                  <a:pt x="28051" y="1219"/>
                  <a:pt x="24058" y="1"/>
                  <a:pt x="20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4"/>
          <p:cNvSpPr/>
          <p:nvPr/>
        </p:nvSpPr>
        <p:spPr>
          <a:xfrm rot="5130466" flipH="1">
            <a:off x="6838849" y="2816111"/>
            <a:ext cx="281407" cy="281848"/>
          </a:xfrm>
          <a:custGeom>
            <a:avLst/>
            <a:gdLst/>
            <a:ahLst/>
            <a:cxnLst/>
            <a:rect l="l" t="t" r="r" b="b"/>
            <a:pathLst>
              <a:path w="47915" h="42686" extrusionOk="0">
                <a:moveTo>
                  <a:pt x="20096" y="1"/>
                </a:moveTo>
                <a:cubicBezTo>
                  <a:pt x="18737" y="1"/>
                  <a:pt x="17382" y="146"/>
                  <a:pt x="16047" y="462"/>
                </a:cubicBezTo>
                <a:cubicBezTo>
                  <a:pt x="10042" y="1890"/>
                  <a:pt x="5282" y="6693"/>
                  <a:pt x="2461" y="12184"/>
                </a:cubicBezTo>
                <a:cubicBezTo>
                  <a:pt x="1262" y="14516"/>
                  <a:pt x="345" y="17036"/>
                  <a:pt x="186" y="19654"/>
                </a:cubicBezTo>
                <a:cubicBezTo>
                  <a:pt x="0" y="22707"/>
                  <a:pt x="850" y="25730"/>
                  <a:pt x="1957" y="28583"/>
                </a:cubicBezTo>
                <a:cubicBezTo>
                  <a:pt x="3179" y="31741"/>
                  <a:pt x="4770" y="34837"/>
                  <a:pt x="7201" y="37196"/>
                </a:cubicBezTo>
                <a:cubicBezTo>
                  <a:pt x="11147" y="41028"/>
                  <a:pt x="16873" y="42486"/>
                  <a:pt x="22374" y="42666"/>
                </a:cubicBezTo>
                <a:cubicBezTo>
                  <a:pt x="22773" y="42679"/>
                  <a:pt x="23175" y="42686"/>
                  <a:pt x="23574" y="42686"/>
                </a:cubicBezTo>
                <a:cubicBezTo>
                  <a:pt x="27888" y="42686"/>
                  <a:pt x="32259" y="41905"/>
                  <a:pt x="35986" y="39760"/>
                </a:cubicBezTo>
                <a:cubicBezTo>
                  <a:pt x="43270" y="35565"/>
                  <a:pt x="46718" y="26949"/>
                  <a:pt x="47316" y="18897"/>
                </a:cubicBezTo>
                <a:cubicBezTo>
                  <a:pt x="47914" y="10812"/>
                  <a:pt x="38086" y="5826"/>
                  <a:pt x="31688" y="2890"/>
                </a:cubicBezTo>
                <a:cubicBezTo>
                  <a:pt x="28051" y="1219"/>
                  <a:pt x="24058" y="1"/>
                  <a:pt x="200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4"/>
          <p:cNvSpPr/>
          <p:nvPr/>
        </p:nvSpPr>
        <p:spPr>
          <a:xfrm rot="266616" flipH="1">
            <a:off x="3555766" y="2816144"/>
            <a:ext cx="281388" cy="281823"/>
          </a:xfrm>
          <a:custGeom>
            <a:avLst/>
            <a:gdLst/>
            <a:ahLst/>
            <a:cxnLst/>
            <a:rect l="l" t="t" r="r" b="b"/>
            <a:pathLst>
              <a:path w="47915" h="42686" extrusionOk="0">
                <a:moveTo>
                  <a:pt x="20096" y="1"/>
                </a:moveTo>
                <a:cubicBezTo>
                  <a:pt x="18737" y="1"/>
                  <a:pt x="17382" y="146"/>
                  <a:pt x="16047" y="462"/>
                </a:cubicBezTo>
                <a:cubicBezTo>
                  <a:pt x="10042" y="1890"/>
                  <a:pt x="5282" y="6693"/>
                  <a:pt x="2461" y="12184"/>
                </a:cubicBezTo>
                <a:cubicBezTo>
                  <a:pt x="1262" y="14516"/>
                  <a:pt x="345" y="17036"/>
                  <a:pt x="186" y="19654"/>
                </a:cubicBezTo>
                <a:cubicBezTo>
                  <a:pt x="0" y="22707"/>
                  <a:pt x="850" y="25730"/>
                  <a:pt x="1957" y="28583"/>
                </a:cubicBezTo>
                <a:cubicBezTo>
                  <a:pt x="3179" y="31741"/>
                  <a:pt x="4770" y="34837"/>
                  <a:pt x="7201" y="37196"/>
                </a:cubicBezTo>
                <a:cubicBezTo>
                  <a:pt x="11147" y="41028"/>
                  <a:pt x="16873" y="42486"/>
                  <a:pt x="22374" y="42666"/>
                </a:cubicBezTo>
                <a:cubicBezTo>
                  <a:pt x="22773" y="42679"/>
                  <a:pt x="23175" y="42686"/>
                  <a:pt x="23574" y="42686"/>
                </a:cubicBezTo>
                <a:cubicBezTo>
                  <a:pt x="27888" y="42686"/>
                  <a:pt x="32259" y="41905"/>
                  <a:pt x="35986" y="39760"/>
                </a:cubicBezTo>
                <a:cubicBezTo>
                  <a:pt x="43270" y="35565"/>
                  <a:pt x="46718" y="26949"/>
                  <a:pt x="47316" y="18897"/>
                </a:cubicBezTo>
                <a:cubicBezTo>
                  <a:pt x="47914" y="10812"/>
                  <a:pt x="38086" y="5826"/>
                  <a:pt x="31688" y="2890"/>
                </a:cubicBezTo>
                <a:cubicBezTo>
                  <a:pt x="28051" y="1219"/>
                  <a:pt x="24058" y="1"/>
                  <a:pt x="200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4"/>
          <p:cNvSpPr txBox="1"/>
          <p:nvPr/>
        </p:nvSpPr>
        <p:spPr>
          <a:xfrm>
            <a:off x="6149763" y="3129600"/>
            <a:ext cx="1659600" cy="754800"/>
          </a:xfrm>
          <a:prstGeom prst="rect">
            <a:avLst/>
          </a:prstGeom>
          <a:noFill/>
          <a:ln>
            <a:noFill/>
          </a:ln>
        </p:spPr>
        <p:txBody>
          <a:bodyPr spcFirstLastPara="1" wrap="square" lIns="91425" tIns="91425" rIns="91425" bIns="0" anchor="b" anchorCtr="0">
            <a:noAutofit/>
          </a:bodyPr>
          <a:lstStyle/>
          <a:p>
            <a:pPr marL="0" lvl="0" indent="0" algn="ctr" rtl="0">
              <a:spcBef>
                <a:spcPts val="0"/>
              </a:spcBef>
              <a:spcAft>
                <a:spcPts val="1600"/>
              </a:spcAft>
              <a:buNone/>
            </a:pPr>
            <a:r>
              <a:rPr lang="en" sz="2400" b="1">
                <a:solidFill>
                  <a:schemeClr val="accent2"/>
                </a:solidFill>
                <a:latin typeface="Amatic SC"/>
                <a:ea typeface="Amatic SC"/>
                <a:cs typeface="Amatic SC"/>
                <a:sym typeface="Amatic SC"/>
              </a:rPr>
              <a:t>STEP 04</a:t>
            </a:r>
            <a:endParaRPr sz="2400" b="1">
              <a:solidFill>
                <a:schemeClr val="accent2"/>
              </a:solidFill>
              <a:latin typeface="Amatic SC"/>
              <a:ea typeface="Amatic SC"/>
              <a:cs typeface="Amatic SC"/>
              <a:sym typeface="Amatic SC"/>
            </a:endParaRPr>
          </a:p>
        </p:txBody>
      </p:sp>
      <p:sp>
        <p:nvSpPr>
          <p:cNvPr id="245" name="Google Shape;245;p34"/>
          <p:cNvSpPr txBox="1"/>
          <p:nvPr/>
        </p:nvSpPr>
        <p:spPr>
          <a:xfrm>
            <a:off x="5828613" y="3629950"/>
            <a:ext cx="2301900" cy="642600"/>
          </a:xfrm>
          <a:prstGeom prst="rect">
            <a:avLst/>
          </a:prstGeom>
          <a:noFill/>
          <a:ln>
            <a:noFill/>
          </a:ln>
        </p:spPr>
        <p:txBody>
          <a:bodyPr spcFirstLastPara="1" wrap="square" lIns="91425" tIns="162000" rIns="91425" bIns="0" anchor="t" anchorCtr="0">
            <a:noAutofit/>
          </a:bodyPr>
          <a:lstStyle/>
          <a:p>
            <a:pPr marL="0" lvl="0" indent="0" algn="ctr" rtl="0">
              <a:spcBef>
                <a:spcPts val="0"/>
              </a:spcBef>
              <a:spcAft>
                <a:spcPts val="1600"/>
              </a:spcAft>
              <a:buNone/>
            </a:pPr>
            <a:r>
              <a:rPr lang="en" sz="1600">
                <a:solidFill>
                  <a:schemeClr val="lt1"/>
                </a:solidFill>
                <a:latin typeface="Didact Gothic"/>
                <a:ea typeface="Didact Gothic"/>
                <a:cs typeface="Didact Gothic"/>
                <a:sym typeface="Didact Gothic"/>
              </a:rPr>
              <a:t>If approved, our office adds a flag in I.C. and notifies the family and GT Site Leader. </a:t>
            </a:r>
            <a:endParaRPr sz="1600">
              <a:solidFill>
                <a:schemeClr val="lt1"/>
              </a:solidFill>
              <a:latin typeface="Didact Gothic"/>
              <a:ea typeface="Didact Gothic"/>
              <a:cs typeface="Didact Gothic"/>
              <a:sym typeface="Didact Gothic"/>
            </a:endParaRPr>
          </a:p>
        </p:txBody>
      </p:sp>
    </p:spTree>
  </p:cSld>
  <p:clrMapOvr>
    <a:masterClrMapping/>
  </p:clrMapOvr>
</p:sld>
</file>

<file path=ppt/theme/theme1.xml><?xml version="1.0" encoding="utf-8"?>
<a:theme xmlns:a="http://schemas.openxmlformats.org/drawingml/2006/main" name="Floral Pattern by Slidesgo">
  <a:themeElements>
    <a:clrScheme name="Simple Light">
      <a:dk1>
        <a:srgbClr val="F8F5F1"/>
      </a:dk1>
      <a:lt1>
        <a:srgbClr val="324055"/>
      </a:lt1>
      <a:dk2>
        <a:srgbClr val="09537E"/>
      </a:dk2>
      <a:lt2>
        <a:srgbClr val="7A99A1"/>
      </a:lt2>
      <a:accent1>
        <a:srgbClr val="349390"/>
      </a:accent1>
      <a:accent2>
        <a:srgbClr val="1F847F"/>
      </a:accent2>
      <a:accent3>
        <a:srgbClr val="F8B687"/>
      </a:accent3>
      <a:accent4>
        <a:srgbClr val="EF9E67"/>
      </a:accent4>
      <a:accent5>
        <a:srgbClr val="EB6352"/>
      </a:accent5>
      <a:accent6>
        <a:srgbClr val="E2473B"/>
      </a:accent6>
      <a:hlink>
        <a:srgbClr val="3240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614</Words>
  <Application>Microsoft Office PowerPoint</Application>
  <PresentationFormat>On-screen Show (16:9)</PresentationFormat>
  <Paragraphs>97</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Fira Sans Extra Condensed Medium</vt:lpstr>
      <vt:lpstr>Amatic SC</vt:lpstr>
      <vt:lpstr>Roboto Slab</vt:lpstr>
      <vt:lpstr>Muli</vt:lpstr>
      <vt:lpstr>Didact Gothic</vt:lpstr>
      <vt:lpstr>Bahiana</vt:lpstr>
      <vt:lpstr>Floral Pattern by Slidesgo</vt:lpstr>
      <vt:lpstr>Gifted &amp; Talented Services </vt:lpstr>
      <vt:lpstr>—SOMEONE FAMOUS</vt:lpstr>
      <vt:lpstr>01.office Contacts</vt:lpstr>
      <vt:lpstr> Office  Contacts </vt:lpstr>
      <vt:lpstr>x57808</vt:lpstr>
      <vt:lpstr>Terminology</vt:lpstr>
      <vt:lpstr>Terminology</vt:lpstr>
      <vt:lpstr> Portability </vt:lpstr>
      <vt:lpstr>Portability TIMELINE</vt:lpstr>
      <vt:lpstr>Notes about portabilty</vt:lpstr>
      <vt:lpstr>Portability  Leaving SVVSD</vt:lpstr>
      <vt:lpstr>DO Not Edit Flags</vt:lpstr>
      <vt:lpstr>Referrals</vt:lpstr>
      <vt:lpstr>Referrals</vt:lpstr>
      <vt:lpstr> Early Access </vt:lpstr>
      <vt:lpstr>Early Access</vt:lpstr>
      <vt:lpstr>Concepts </vt:lpstr>
      <vt:lpstr>Key CONCEPTS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Gifted &amp; Talented Services</dc:title>
  <dc:creator>Sarah Hollingsworth</dc:creator>
  <cp:lastModifiedBy>Mireya Martinez Garcia</cp:lastModifiedBy>
  <cp:revision>2</cp:revision>
  <dcterms:modified xsi:type="dcterms:W3CDTF">2022-11-29T19:34:45Z</dcterms:modified>
</cp:coreProperties>
</file>