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2" r:id="rId1"/>
    <p:sldMasterId id="2147483663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embeddedFontLst>
    <p:embeddedFont>
      <p:font typeface="Century Gothic" panose="020B0502020202020204" pitchFamily="34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font" Target="fonts/font4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3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2.fntdata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1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/>
            </a:lvl1pPr>
            <a:lvl2pPr marL="742950" marR="0" lvl="1" indent="-2222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–"/>
              <a:defRPr/>
            </a:lvl2pPr>
            <a:lvl3pPr marL="1143000" marR="0" lvl="2" indent="-190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/>
            </a:lvl3pPr>
            <a:lvl4pPr marL="1600200" marR="0" lvl="3" indent="-2032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–"/>
              <a:defRPr/>
            </a:lvl4pPr>
            <a:lvl5pPr marL="2057400" marR="0" lvl="4" indent="-2159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5pPr>
            <a:lvl6pPr marL="2514600" marR="0" lvl="5" indent="-2159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6pPr>
            <a:lvl7pPr marL="2971800" marR="0" lvl="6" indent="-2159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7pPr>
            <a:lvl8pPr marL="3429000" marR="0" lvl="7" indent="-2159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8pPr>
            <a:lvl9pPr marL="3886200" marR="0" lvl="8" indent="-2159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dt" idx="10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>
            <a:spLocks noGrp="1"/>
          </p:cNvSpPr>
          <p:nvPr>
            <p:ph type="title"/>
          </p:nvPr>
        </p:nvSpPr>
        <p:spPr>
          <a:xfrm>
            <a:off x="1279525" y="685800"/>
            <a:ext cx="7086600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dt" idx="10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ftr" idx="11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ldNum" idx="12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 rtl="0">
              <a:spcBef>
                <a:spcPts val="560"/>
              </a:spcBef>
              <a:spcAft>
                <a:spcPts val="0"/>
              </a:spcAft>
              <a:buSzPts val="1400"/>
              <a:buFont typeface="Century Gothic"/>
              <a:buNone/>
              <a:defRPr/>
            </a:lvl1pPr>
            <a:lvl2pPr marL="914400" lvl="1" indent="-228600" rtl="0">
              <a:spcBef>
                <a:spcPts val="480"/>
              </a:spcBef>
              <a:spcAft>
                <a:spcPts val="0"/>
              </a:spcAft>
              <a:buSzPts val="1400"/>
              <a:buFont typeface="Century Gothic"/>
              <a:buNone/>
              <a:defRPr/>
            </a:lvl2pPr>
            <a:lvl3pPr marL="1371600" lvl="2" indent="-228600" rtl="0">
              <a:spcBef>
                <a:spcPts val="4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rtl="0">
              <a:spcBef>
                <a:spcPts val="360"/>
              </a:spcBef>
              <a:spcAft>
                <a:spcPts val="0"/>
              </a:spcAft>
              <a:buSzPts val="1400"/>
              <a:buFont typeface="Century Gothic"/>
              <a:buNone/>
              <a:defRPr/>
            </a:lvl4pPr>
            <a:lvl5pPr marL="2286000" lvl="4" indent="-228600" rtl="0">
              <a:spcBef>
                <a:spcPts val="320"/>
              </a:spcBef>
              <a:spcAft>
                <a:spcPts val="0"/>
              </a:spcAft>
              <a:buSzPts val="1400"/>
              <a:buFont typeface="Century Gothic"/>
              <a:buNone/>
              <a:defRPr/>
            </a:lvl5pPr>
            <a:lvl6pPr marL="2743200" lvl="5" indent="-228600" rtl="0">
              <a:spcBef>
                <a:spcPts val="320"/>
              </a:spcBef>
              <a:spcAft>
                <a:spcPts val="0"/>
              </a:spcAft>
              <a:buSzPts val="1400"/>
              <a:buFont typeface="Century Gothic"/>
              <a:buNone/>
              <a:defRPr/>
            </a:lvl6pPr>
            <a:lvl7pPr marL="3200400" lvl="6" indent="-228600" rtl="0">
              <a:spcBef>
                <a:spcPts val="320"/>
              </a:spcBef>
              <a:spcAft>
                <a:spcPts val="0"/>
              </a:spcAft>
              <a:buSzPts val="1400"/>
              <a:buFont typeface="Century Gothic"/>
              <a:buNone/>
              <a:defRPr/>
            </a:lvl7pPr>
            <a:lvl8pPr marL="3657600" lvl="7" indent="-228600" rtl="0">
              <a:spcBef>
                <a:spcPts val="320"/>
              </a:spcBef>
              <a:spcAft>
                <a:spcPts val="0"/>
              </a:spcAft>
              <a:buSzPts val="1400"/>
              <a:buFont typeface="Century Gothic"/>
              <a:buNone/>
              <a:defRPr/>
            </a:lvl8pPr>
            <a:lvl9pPr marL="4114800" lvl="8" indent="-228600" rtl="0">
              <a:spcBef>
                <a:spcPts val="320"/>
              </a:spcBef>
              <a:spcAft>
                <a:spcPts val="0"/>
              </a:spcAft>
              <a:buSzPts val="1400"/>
              <a:buFont typeface="Century Gothic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560"/>
              </a:spcBef>
              <a:spcAft>
                <a:spcPts val="0"/>
              </a:spcAft>
              <a:buSzPts val="1400"/>
              <a:buChar char="•"/>
              <a:defRPr/>
            </a:lvl1pPr>
            <a:lvl2pPr marL="914400" lvl="1" indent="-317500" rtl="0">
              <a:spcBef>
                <a:spcPts val="48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3pPr>
            <a:lvl4pPr marL="1828800" lvl="3" indent="-317500" rtl="0">
              <a:spcBef>
                <a:spcPts val="36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17500" rtl="0">
              <a:spcBef>
                <a:spcPts val="320"/>
              </a:spcBef>
              <a:spcAft>
                <a:spcPts val="0"/>
              </a:spcAft>
              <a:buSzPts val="1400"/>
              <a:buChar char="»"/>
              <a:defRPr/>
            </a:lvl5pPr>
            <a:lvl6pPr marL="2743200" lvl="5" indent="-317500" rtl="0">
              <a:spcBef>
                <a:spcPts val="320"/>
              </a:spcBef>
              <a:spcAft>
                <a:spcPts val="0"/>
              </a:spcAft>
              <a:buSzPts val="1400"/>
              <a:buChar char="»"/>
              <a:defRPr/>
            </a:lvl6pPr>
            <a:lvl7pPr marL="3200400" lvl="6" indent="-317500" rtl="0">
              <a:spcBef>
                <a:spcPts val="320"/>
              </a:spcBef>
              <a:spcAft>
                <a:spcPts val="0"/>
              </a:spcAft>
              <a:buSzPts val="1400"/>
              <a:buChar char="»"/>
              <a:defRPr/>
            </a:lvl7pPr>
            <a:lvl8pPr marL="3657600" lvl="7" indent="-317500" rtl="0">
              <a:spcBef>
                <a:spcPts val="320"/>
              </a:spcBef>
              <a:spcAft>
                <a:spcPts val="0"/>
              </a:spcAft>
              <a:buSzPts val="1400"/>
              <a:buChar char="»"/>
              <a:defRPr/>
            </a:lvl8pPr>
            <a:lvl9pPr marL="4114800" lvl="8" indent="-317500" rtl="0">
              <a:spcBef>
                <a:spcPts val="320"/>
              </a:spcBef>
              <a:spcAft>
                <a:spcPts val="0"/>
              </a:spcAft>
              <a:buSzPts val="1400"/>
              <a:buChar char="»"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 rtl="0">
              <a:spcBef>
                <a:spcPts val="560"/>
              </a:spcBef>
              <a:spcAft>
                <a:spcPts val="0"/>
              </a:spcAft>
              <a:buSzPts val="1400"/>
              <a:buFont typeface="Century Gothic"/>
              <a:buNone/>
              <a:defRPr/>
            </a:lvl1pPr>
            <a:lvl2pPr marL="914400" lvl="1" indent="-228600" rtl="0">
              <a:spcBef>
                <a:spcPts val="480"/>
              </a:spcBef>
              <a:spcAft>
                <a:spcPts val="0"/>
              </a:spcAft>
              <a:buSzPts val="1400"/>
              <a:buFont typeface="Century Gothic"/>
              <a:buNone/>
              <a:defRPr/>
            </a:lvl2pPr>
            <a:lvl3pPr marL="1371600" lvl="2" indent="-228600" rtl="0">
              <a:spcBef>
                <a:spcPts val="4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rtl="0">
              <a:spcBef>
                <a:spcPts val="360"/>
              </a:spcBef>
              <a:spcAft>
                <a:spcPts val="0"/>
              </a:spcAft>
              <a:buSzPts val="1400"/>
              <a:buFont typeface="Century Gothic"/>
              <a:buNone/>
              <a:defRPr/>
            </a:lvl4pPr>
            <a:lvl5pPr marL="2286000" lvl="4" indent="-228600" rtl="0">
              <a:spcBef>
                <a:spcPts val="320"/>
              </a:spcBef>
              <a:spcAft>
                <a:spcPts val="0"/>
              </a:spcAft>
              <a:buSzPts val="1400"/>
              <a:buFont typeface="Century Gothic"/>
              <a:buNone/>
              <a:defRPr/>
            </a:lvl5pPr>
            <a:lvl6pPr marL="2743200" lvl="5" indent="-228600" rtl="0">
              <a:spcBef>
                <a:spcPts val="320"/>
              </a:spcBef>
              <a:spcAft>
                <a:spcPts val="0"/>
              </a:spcAft>
              <a:buSzPts val="1400"/>
              <a:buFont typeface="Century Gothic"/>
              <a:buNone/>
              <a:defRPr/>
            </a:lvl6pPr>
            <a:lvl7pPr marL="3200400" lvl="6" indent="-228600" rtl="0">
              <a:spcBef>
                <a:spcPts val="320"/>
              </a:spcBef>
              <a:spcAft>
                <a:spcPts val="0"/>
              </a:spcAft>
              <a:buSzPts val="1400"/>
              <a:buFont typeface="Century Gothic"/>
              <a:buNone/>
              <a:defRPr/>
            </a:lvl7pPr>
            <a:lvl8pPr marL="3657600" lvl="7" indent="-228600" rtl="0">
              <a:spcBef>
                <a:spcPts val="320"/>
              </a:spcBef>
              <a:spcAft>
                <a:spcPts val="0"/>
              </a:spcAft>
              <a:buSzPts val="1400"/>
              <a:buFont typeface="Century Gothic"/>
              <a:buNone/>
              <a:defRPr/>
            </a:lvl8pPr>
            <a:lvl9pPr marL="4114800" lvl="8" indent="-228600" rtl="0">
              <a:spcBef>
                <a:spcPts val="320"/>
              </a:spcBef>
              <a:spcAft>
                <a:spcPts val="0"/>
              </a:spcAft>
              <a:buSzPts val="1400"/>
              <a:buFont typeface="Century Gothic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560"/>
              </a:spcBef>
              <a:spcAft>
                <a:spcPts val="0"/>
              </a:spcAft>
              <a:buSzPts val="1400"/>
              <a:buChar char="•"/>
              <a:defRPr/>
            </a:lvl1pPr>
            <a:lvl2pPr marL="914400" lvl="1" indent="-317500" rtl="0">
              <a:spcBef>
                <a:spcPts val="48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3pPr>
            <a:lvl4pPr marL="1828800" lvl="3" indent="-317500" rtl="0">
              <a:spcBef>
                <a:spcPts val="36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17500" rtl="0">
              <a:spcBef>
                <a:spcPts val="320"/>
              </a:spcBef>
              <a:spcAft>
                <a:spcPts val="0"/>
              </a:spcAft>
              <a:buSzPts val="1400"/>
              <a:buChar char="»"/>
              <a:defRPr/>
            </a:lvl5pPr>
            <a:lvl6pPr marL="2743200" lvl="5" indent="-317500" rtl="0">
              <a:spcBef>
                <a:spcPts val="320"/>
              </a:spcBef>
              <a:spcAft>
                <a:spcPts val="0"/>
              </a:spcAft>
              <a:buSzPts val="1400"/>
              <a:buChar char="»"/>
              <a:defRPr/>
            </a:lvl6pPr>
            <a:lvl7pPr marL="3200400" lvl="6" indent="-317500" rtl="0">
              <a:spcBef>
                <a:spcPts val="320"/>
              </a:spcBef>
              <a:spcAft>
                <a:spcPts val="0"/>
              </a:spcAft>
              <a:buSzPts val="1400"/>
              <a:buChar char="»"/>
              <a:defRPr/>
            </a:lvl7pPr>
            <a:lvl8pPr marL="3657600" lvl="7" indent="-317500" rtl="0">
              <a:spcBef>
                <a:spcPts val="320"/>
              </a:spcBef>
              <a:spcAft>
                <a:spcPts val="0"/>
              </a:spcAft>
              <a:buSzPts val="1400"/>
              <a:buChar char="»"/>
              <a:defRPr/>
            </a:lvl8pPr>
            <a:lvl9pPr marL="4114800" lvl="8" indent="-317500" rtl="0">
              <a:spcBef>
                <a:spcPts val="320"/>
              </a:spcBef>
              <a:spcAft>
                <a:spcPts val="0"/>
              </a:spcAft>
              <a:buSzPts val="1400"/>
              <a:buChar char="»"/>
              <a:defRPr/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dt" idx="10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ftr" idx="11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sldNum" idx="12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1279525" y="685800"/>
            <a:ext cx="7086600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body" idx="1"/>
          </p:nvPr>
        </p:nvSpPr>
        <p:spPr>
          <a:xfrm>
            <a:off x="1279525" y="1600200"/>
            <a:ext cx="25527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560"/>
              </a:spcBef>
              <a:spcAft>
                <a:spcPts val="0"/>
              </a:spcAft>
              <a:buSzPts val="1400"/>
              <a:buChar char="•"/>
              <a:defRPr/>
            </a:lvl1pPr>
            <a:lvl2pPr marL="914400" lvl="1" indent="-317500" rtl="0">
              <a:spcBef>
                <a:spcPts val="48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3pPr>
            <a:lvl4pPr marL="1828800" lvl="3" indent="-317500" rtl="0">
              <a:spcBef>
                <a:spcPts val="36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17500" rtl="0">
              <a:spcBef>
                <a:spcPts val="320"/>
              </a:spcBef>
              <a:spcAft>
                <a:spcPts val="0"/>
              </a:spcAft>
              <a:buSzPts val="1400"/>
              <a:buChar char="»"/>
              <a:defRPr/>
            </a:lvl5pPr>
            <a:lvl6pPr marL="2743200" lvl="5" indent="-317500" rtl="0">
              <a:spcBef>
                <a:spcPts val="320"/>
              </a:spcBef>
              <a:spcAft>
                <a:spcPts val="0"/>
              </a:spcAft>
              <a:buSzPts val="1400"/>
              <a:buChar char="»"/>
              <a:defRPr/>
            </a:lvl6pPr>
            <a:lvl7pPr marL="3200400" lvl="6" indent="-317500" rtl="0">
              <a:spcBef>
                <a:spcPts val="320"/>
              </a:spcBef>
              <a:spcAft>
                <a:spcPts val="0"/>
              </a:spcAft>
              <a:buSzPts val="1400"/>
              <a:buChar char="»"/>
              <a:defRPr/>
            </a:lvl7pPr>
            <a:lvl8pPr marL="3657600" lvl="7" indent="-317500" rtl="0">
              <a:spcBef>
                <a:spcPts val="320"/>
              </a:spcBef>
              <a:spcAft>
                <a:spcPts val="0"/>
              </a:spcAft>
              <a:buSzPts val="1400"/>
              <a:buChar char="»"/>
              <a:defRPr/>
            </a:lvl8pPr>
            <a:lvl9pPr marL="4114800" lvl="8" indent="-317500" rtl="0">
              <a:spcBef>
                <a:spcPts val="320"/>
              </a:spcBef>
              <a:spcAft>
                <a:spcPts val="0"/>
              </a:spcAft>
              <a:buSzPts val="1400"/>
              <a:buChar char="»"/>
              <a:defRPr/>
            </a:lvl9pPr>
          </a:lstStyle>
          <a:p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2"/>
          </p:nvPr>
        </p:nvSpPr>
        <p:spPr>
          <a:xfrm>
            <a:off x="3984625" y="1600200"/>
            <a:ext cx="25527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560"/>
              </a:spcBef>
              <a:spcAft>
                <a:spcPts val="0"/>
              </a:spcAft>
              <a:buSzPts val="1400"/>
              <a:buChar char="•"/>
              <a:defRPr/>
            </a:lvl1pPr>
            <a:lvl2pPr marL="914400" lvl="1" indent="-317500" rtl="0">
              <a:spcBef>
                <a:spcPts val="48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3pPr>
            <a:lvl4pPr marL="1828800" lvl="3" indent="-317500" rtl="0">
              <a:spcBef>
                <a:spcPts val="36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17500" rtl="0">
              <a:spcBef>
                <a:spcPts val="320"/>
              </a:spcBef>
              <a:spcAft>
                <a:spcPts val="0"/>
              </a:spcAft>
              <a:buSzPts val="1400"/>
              <a:buChar char="»"/>
              <a:defRPr/>
            </a:lvl5pPr>
            <a:lvl6pPr marL="2743200" lvl="5" indent="-317500" rtl="0">
              <a:spcBef>
                <a:spcPts val="320"/>
              </a:spcBef>
              <a:spcAft>
                <a:spcPts val="0"/>
              </a:spcAft>
              <a:buSzPts val="1400"/>
              <a:buChar char="»"/>
              <a:defRPr/>
            </a:lvl6pPr>
            <a:lvl7pPr marL="3200400" lvl="6" indent="-317500" rtl="0">
              <a:spcBef>
                <a:spcPts val="320"/>
              </a:spcBef>
              <a:spcAft>
                <a:spcPts val="0"/>
              </a:spcAft>
              <a:buSzPts val="1400"/>
              <a:buChar char="»"/>
              <a:defRPr/>
            </a:lvl7pPr>
            <a:lvl8pPr marL="3657600" lvl="7" indent="-317500" rtl="0">
              <a:spcBef>
                <a:spcPts val="320"/>
              </a:spcBef>
              <a:spcAft>
                <a:spcPts val="0"/>
              </a:spcAft>
              <a:buSzPts val="1400"/>
              <a:buChar char="»"/>
              <a:defRPr/>
            </a:lvl8pPr>
            <a:lvl9pPr marL="4114800" lvl="8" indent="-317500" rtl="0">
              <a:spcBef>
                <a:spcPts val="320"/>
              </a:spcBef>
              <a:spcAft>
                <a:spcPts val="0"/>
              </a:spcAft>
              <a:buSzPts val="1400"/>
              <a:buChar char="»"/>
              <a:defRPr/>
            </a:lvl9pPr>
          </a:lstStyle>
          <a:p>
            <a:endParaRPr/>
          </a:p>
        </p:txBody>
      </p:sp>
      <p:sp>
        <p:nvSpPr>
          <p:cNvPr id="100" name="Google Shape;100;p15"/>
          <p:cNvSpPr txBox="1">
            <a:spLocks noGrp="1"/>
          </p:cNvSpPr>
          <p:nvPr>
            <p:ph type="dt" idx="10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1" name="Google Shape;101;p15"/>
          <p:cNvSpPr txBox="1">
            <a:spLocks noGrp="1"/>
          </p:cNvSpPr>
          <p:nvPr>
            <p:ph type="ftr" idx="11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2" name="Google Shape;102;p15"/>
          <p:cNvSpPr txBox="1">
            <a:spLocks noGrp="1"/>
          </p:cNvSpPr>
          <p:nvPr>
            <p:ph type="sldNum" idx="12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 rtl="0">
              <a:spcBef>
                <a:spcPts val="560"/>
              </a:spcBef>
              <a:spcAft>
                <a:spcPts val="0"/>
              </a:spcAft>
              <a:buSzPts val="1400"/>
              <a:buFont typeface="Century Gothic"/>
              <a:buNone/>
              <a:defRPr/>
            </a:lvl1pPr>
            <a:lvl2pPr marL="914400" lvl="1" indent="-228600" rtl="0">
              <a:spcBef>
                <a:spcPts val="480"/>
              </a:spcBef>
              <a:spcAft>
                <a:spcPts val="0"/>
              </a:spcAft>
              <a:buSzPts val="1400"/>
              <a:buFont typeface="Century Gothic"/>
              <a:buNone/>
              <a:defRPr/>
            </a:lvl2pPr>
            <a:lvl3pPr marL="1371600" lvl="2" indent="-228600" rtl="0">
              <a:spcBef>
                <a:spcPts val="4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rtl="0">
              <a:spcBef>
                <a:spcPts val="360"/>
              </a:spcBef>
              <a:spcAft>
                <a:spcPts val="0"/>
              </a:spcAft>
              <a:buSzPts val="1400"/>
              <a:buFont typeface="Century Gothic"/>
              <a:buNone/>
              <a:defRPr/>
            </a:lvl4pPr>
            <a:lvl5pPr marL="2286000" lvl="4" indent="-228600" rtl="0">
              <a:spcBef>
                <a:spcPts val="320"/>
              </a:spcBef>
              <a:spcAft>
                <a:spcPts val="0"/>
              </a:spcAft>
              <a:buSzPts val="1400"/>
              <a:buFont typeface="Century Gothic"/>
              <a:buNone/>
              <a:defRPr/>
            </a:lvl5pPr>
            <a:lvl6pPr marL="2743200" lvl="5" indent="-228600" rtl="0">
              <a:spcBef>
                <a:spcPts val="320"/>
              </a:spcBef>
              <a:spcAft>
                <a:spcPts val="0"/>
              </a:spcAft>
              <a:buSzPts val="1400"/>
              <a:buFont typeface="Century Gothic"/>
              <a:buNone/>
              <a:defRPr/>
            </a:lvl6pPr>
            <a:lvl7pPr marL="3200400" lvl="6" indent="-228600" rtl="0">
              <a:spcBef>
                <a:spcPts val="320"/>
              </a:spcBef>
              <a:spcAft>
                <a:spcPts val="0"/>
              </a:spcAft>
              <a:buSzPts val="1400"/>
              <a:buFont typeface="Century Gothic"/>
              <a:buNone/>
              <a:defRPr/>
            </a:lvl7pPr>
            <a:lvl8pPr marL="3657600" lvl="7" indent="-228600" rtl="0">
              <a:spcBef>
                <a:spcPts val="320"/>
              </a:spcBef>
              <a:spcAft>
                <a:spcPts val="0"/>
              </a:spcAft>
              <a:buSzPts val="1400"/>
              <a:buFont typeface="Century Gothic"/>
              <a:buNone/>
              <a:defRPr/>
            </a:lvl8pPr>
            <a:lvl9pPr marL="4114800" lvl="8" indent="-228600" rtl="0">
              <a:spcBef>
                <a:spcPts val="320"/>
              </a:spcBef>
              <a:spcAft>
                <a:spcPts val="0"/>
              </a:spcAft>
              <a:buSzPts val="1400"/>
              <a:buFont typeface="Century Gothic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6"/>
          <p:cNvSpPr txBox="1">
            <a:spLocks noGrp="1"/>
          </p:cNvSpPr>
          <p:nvPr>
            <p:ph type="dt" idx="10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7" name="Google Shape;107;p16"/>
          <p:cNvSpPr txBox="1">
            <a:spLocks noGrp="1"/>
          </p:cNvSpPr>
          <p:nvPr>
            <p:ph type="ftr" idx="11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8" name="Google Shape;108;p16"/>
          <p:cNvSpPr txBox="1">
            <a:spLocks noGrp="1"/>
          </p:cNvSpPr>
          <p:nvPr>
            <p:ph type="sldNum" idx="12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, and 2 Content" type="txAndTwoObj">
  <p:cSld name="TEXT_AND_TWO_OBJECT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37719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/>
            </a:lvl1pPr>
            <a:lvl2pPr marL="914400" lvl="1" indent="-317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–"/>
              <a:defRPr/>
            </a:lvl2pPr>
            <a:lvl3pPr marL="1371600" lvl="2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/>
            </a:lvl3pPr>
            <a:lvl4pPr marL="1828800" lvl="3" indent="-3175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–"/>
              <a:defRPr/>
            </a:lvl4pPr>
            <a:lvl5pPr marL="2286000" lvl="4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5pPr>
            <a:lvl6pPr marL="2743200" lvl="5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6pPr>
            <a:lvl7pPr marL="3200400" lvl="6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7pPr>
            <a:lvl8pPr marL="3657600" lvl="7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8pPr>
            <a:lvl9pPr marL="4114800" lvl="8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2"/>
          </p:nvPr>
        </p:nvSpPr>
        <p:spPr>
          <a:xfrm>
            <a:off x="4610100" y="1828800"/>
            <a:ext cx="37719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/>
            </a:lvl1pPr>
            <a:lvl2pPr marL="914400" lvl="1" indent="-317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–"/>
              <a:defRPr/>
            </a:lvl2pPr>
            <a:lvl3pPr marL="1371600" lvl="2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/>
            </a:lvl3pPr>
            <a:lvl4pPr marL="1828800" lvl="3" indent="-3175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–"/>
              <a:defRPr/>
            </a:lvl4pPr>
            <a:lvl5pPr marL="2286000" lvl="4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5pPr>
            <a:lvl6pPr marL="2743200" lvl="5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6pPr>
            <a:lvl7pPr marL="3200400" lvl="6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7pPr>
            <a:lvl8pPr marL="3657600" lvl="7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8pPr>
            <a:lvl9pPr marL="4114800" lvl="8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3"/>
          </p:nvPr>
        </p:nvSpPr>
        <p:spPr>
          <a:xfrm>
            <a:off x="4610100" y="3733800"/>
            <a:ext cx="37719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/>
            </a:lvl1pPr>
            <a:lvl2pPr marL="914400" lvl="1" indent="-317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–"/>
              <a:defRPr/>
            </a:lvl2pPr>
            <a:lvl3pPr marL="1371600" lvl="2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/>
            </a:lvl3pPr>
            <a:lvl4pPr marL="1828800" lvl="3" indent="-3175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–"/>
              <a:defRPr/>
            </a:lvl4pPr>
            <a:lvl5pPr marL="2286000" lvl="4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5pPr>
            <a:lvl6pPr marL="2743200" lvl="5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6pPr>
            <a:lvl7pPr marL="3200400" lvl="6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7pPr>
            <a:lvl8pPr marL="3657600" lvl="7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8pPr>
            <a:lvl9pPr marL="4114800" lvl="8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 and Media Clip" type="txAndMedia">
  <p:cSld name="TEXT_AND_MEDIA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37719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/>
            </a:lvl1pPr>
            <a:lvl2pPr marL="914400" lvl="1" indent="-317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–"/>
              <a:defRPr/>
            </a:lvl2pPr>
            <a:lvl3pPr marL="1371600" lvl="2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/>
            </a:lvl3pPr>
            <a:lvl4pPr marL="1828800" lvl="3" indent="-3175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–"/>
              <a:defRPr/>
            </a:lvl4pPr>
            <a:lvl5pPr marL="2286000" lvl="4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5pPr>
            <a:lvl6pPr marL="2743200" lvl="5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6pPr>
            <a:lvl7pPr marL="3200400" lvl="6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7pPr>
            <a:lvl8pPr marL="3657600" lvl="7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8pPr>
            <a:lvl9pPr marL="4114800" lvl="8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4 Content" type="fourObj">
  <p:cSld name="FOUR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37719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/>
            </a:lvl1pPr>
            <a:lvl2pPr marL="914400" lvl="1" indent="-317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–"/>
              <a:defRPr/>
            </a:lvl2pPr>
            <a:lvl3pPr marL="1371600" lvl="2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/>
            </a:lvl3pPr>
            <a:lvl4pPr marL="1828800" lvl="3" indent="-3175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–"/>
              <a:defRPr/>
            </a:lvl4pPr>
            <a:lvl5pPr marL="2286000" lvl="4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5pPr>
            <a:lvl6pPr marL="2743200" lvl="5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6pPr>
            <a:lvl7pPr marL="3200400" lvl="6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7pPr>
            <a:lvl8pPr marL="3657600" lvl="7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8pPr>
            <a:lvl9pPr marL="4114800" lvl="8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4610100" y="1828800"/>
            <a:ext cx="37719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/>
            </a:lvl1pPr>
            <a:lvl2pPr marL="914400" lvl="1" indent="-317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–"/>
              <a:defRPr/>
            </a:lvl2pPr>
            <a:lvl3pPr marL="1371600" lvl="2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/>
            </a:lvl3pPr>
            <a:lvl4pPr marL="1828800" lvl="3" indent="-3175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–"/>
              <a:defRPr/>
            </a:lvl4pPr>
            <a:lvl5pPr marL="2286000" lvl="4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5pPr>
            <a:lvl6pPr marL="2743200" lvl="5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6pPr>
            <a:lvl7pPr marL="3200400" lvl="6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7pPr>
            <a:lvl8pPr marL="3657600" lvl="7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8pPr>
            <a:lvl9pPr marL="4114800" lvl="8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3"/>
          </p:nvPr>
        </p:nvSpPr>
        <p:spPr>
          <a:xfrm>
            <a:off x="685800" y="3733800"/>
            <a:ext cx="37719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/>
            </a:lvl1pPr>
            <a:lvl2pPr marL="914400" lvl="1" indent="-317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–"/>
              <a:defRPr/>
            </a:lvl2pPr>
            <a:lvl3pPr marL="1371600" lvl="2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/>
            </a:lvl3pPr>
            <a:lvl4pPr marL="1828800" lvl="3" indent="-3175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–"/>
              <a:defRPr/>
            </a:lvl4pPr>
            <a:lvl5pPr marL="2286000" lvl="4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5pPr>
            <a:lvl6pPr marL="2743200" lvl="5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6pPr>
            <a:lvl7pPr marL="3200400" lvl="6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7pPr>
            <a:lvl8pPr marL="3657600" lvl="7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8pPr>
            <a:lvl9pPr marL="4114800" lvl="8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4"/>
          </p:nvPr>
        </p:nvSpPr>
        <p:spPr>
          <a:xfrm>
            <a:off x="4610100" y="3733800"/>
            <a:ext cx="37719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/>
            </a:lvl1pPr>
            <a:lvl2pPr marL="914400" lvl="1" indent="-317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–"/>
              <a:defRPr/>
            </a:lvl2pPr>
            <a:lvl3pPr marL="1371600" lvl="2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/>
            </a:lvl3pPr>
            <a:lvl4pPr marL="1828800" lvl="3" indent="-3175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–"/>
              <a:defRPr/>
            </a:lvl4pPr>
            <a:lvl5pPr marL="2286000" lvl="4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5pPr>
            <a:lvl6pPr marL="2743200" lvl="5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6pPr>
            <a:lvl7pPr marL="3200400" lvl="6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7pPr>
            <a:lvl8pPr marL="3657600" lvl="7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8pPr>
            <a:lvl9pPr marL="4114800" lvl="8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dt" idx="10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ftr" idx="11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1279525" y="685800"/>
            <a:ext cx="7086600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1279525" y="1600200"/>
            <a:ext cx="52578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/>
            </a:lvl1pPr>
            <a:lvl2pPr marL="914400" lvl="1" indent="-317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–"/>
              <a:defRPr/>
            </a:lvl2pPr>
            <a:lvl3pPr marL="1371600" lvl="2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/>
            </a:lvl3pPr>
            <a:lvl4pPr marL="1828800" lvl="3" indent="-3175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–"/>
              <a:defRPr/>
            </a:lvl4pPr>
            <a:lvl5pPr marL="2286000" lvl="4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5pPr>
            <a:lvl6pPr marL="2743200" lvl="5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6pPr>
            <a:lvl7pPr marL="3200400" lvl="6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7pPr>
            <a:lvl8pPr marL="3657600" lvl="7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8pPr>
            <a:lvl9pPr marL="4114800" lvl="8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dt" idx="10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ftr" idx="11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sldNum" idx="12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>
            <a:spLocks noGrp="1"/>
          </p:cNvSpPr>
          <p:nvPr>
            <p:ph type="title"/>
          </p:nvPr>
        </p:nvSpPr>
        <p:spPr>
          <a:xfrm rot="5400000">
            <a:off x="4760118" y="2520157"/>
            <a:ext cx="5440363" cy="1771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1"/>
          </p:nvPr>
        </p:nvSpPr>
        <p:spPr>
          <a:xfrm rot="5400000">
            <a:off x="1140618" y="824707"/>
            <a:ext cx="5440363" cy="5162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/>
            </a:lvl1pPr>
            <a:lvl2pPr marL="914400" lvl="1" indent="-317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–"/>
              <a:defRPr/>
            </a:lvl2pPr>
            <a:lvl3pPr marL="1371600" lvl="2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/>
            </a:lvl3pPr>
            <a:lvl4pPr marL="1828800" lvl="3" indent="-3175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–"/>
              <a:defRPr/>
            </a:lvl4pPr>
            <a:lvl5pPr marL="2286000" lvl="4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5pPr>
            <a:lvl6pPr marL="2743200" lvl="5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6pPr>
            <a:lvl7pPr marL="3200400" lvl="6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7pPr>
            <a:lvl8pPr marL="3657600" lvl="7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8pPr>
            <a:lvl9pPr marL="4114800" lvl="8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1279525" y="685800"/>
            <a:ext cx="7086600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 rot="5400000">
            <a:off x="1645444" y="1234281"/>
            <a:ext cx="4525962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/>
            </a:lvl1pPr>
            <a:lvl2pPr marL="914400" lvl="1" indent="-317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–"/>
              <a:defRPr/>
            </a:lvl2pPr>
            <a:lvl3pPr marL="1371600" lvl="2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/>
            </a:lvl3pPr>
            <a:lvl4pPr marL="1828800" lvl="3" indent="-3175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–"/>
              <a:defRPr/>
            </a:lvl4pPr>
            <a:lvl5pPr marL="2286000" lvl="4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5pPr>
            <a:lvl6pPr marL="2743200" lvl="5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6pPr>
            <a:lvl7pPr marL="3200400" lvl="6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7pPr>
            <a:lvl8pPr marL="3657600" lvl="7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8pPr>
            <a:lvl9pPr marL="4114800" lvl="8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dt" idx="10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ftr" idx="11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ldNum" idx="12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rtl="0">
              <a:spcBef>
                <a:spcPts val="560"/>
              </a:spcBef>
              <a:spcAft>
                <a:spcPts val="0"/>
              </a:spcAft>
              <a:buSzPts val="1400"/>
              <a:buFont typeface="Century Gothic"/>
              <a:buNone/>
              <a:defRPr/>
            </a:lvl1pPr>
            <a:lvl2pPr marL="914400" lvl="1" indent="-228600" rtl="0">
              <a:spcBef>
                <a:spcPts val="480"/>
              </a:spcBef>
              <a:spcAft>
                <a:spcPts val="0"/>
              </a:spcAft>
              <a:buSzPts val="1400"/>
              <a:buFont typeface="Century Gothic"/>
              <a:buNone/>
              <a:defRPr/>
            </a:lvl2pPr>
            <a:lvl3pPr marL="1371600" lvl="2" indent="-228600" rtl="0">
              <a:spcBef>
                <a:spcPts val="4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rtl="0">
              <a:spcBef>
                <a:spcPts val="360"/>
              </a:spcBef>
              <a:spcAft>
                <a:spcPts val="0"/>
              </a:spcAft>
              <a:buSzPts val="1400"/>
              <a:buFont typeface="Century Gothic"/>
              <a:buNone/>
              <a:defRPr/>
            </a:lvl4pPr>
            <a:lvl5pPr marL="2286000" lvl="4" indent="-228600" rtl="0">
              <a:spcBef>
                <a:spcPts val="320"/>
              </a:spcBef>
              <a:spcAft>
                <a:spcPts val="0"/>
              </a:spcAft>
              <a:buSzPts val="1400"/>
              <a:buFont typeface="Century Gothic"/>
              <a:buNone/>
              <a:defRPr/>
            </a:lvl5pPr>
            <a:lvl6pPr marL="2743200" lvl="5" indent="-228600" rtl="0">
              <a:spcBef>
                <a:spcPts val="320"/>
              </a:spcBef>
              <a:spcAft>
                <a:spcPts val="0"/>
              </a:spcAft>
              <a:buSzPts val="1400"/>
              <a:buFont typeface="Century Gothic"/>
              <a:buNone/>
              <a:defRPr/>
            </a:lvl6pPr>
            <a:lvl7pPr marL="3200400" lvl="6" indent="-228600" rtl="0">
              <a:spcBef>
                <a:spcPts val="320"/>
              </a:spcBef>
              <a:spcAft>
                <a:spcPts val="0"/>
              </a:spcAft>
              <a:buSzPts val="1400"/>
              <a:buFont typeface="Century Gothic"/>
              <a:buNone/>
              <a:defRPr/>
            </a:lvl7pPr>
            <a:lvl8pPr marL="3657600" lvl="7" indent="-228600" rtl="0">
              <a:spcBef>
                <a:spcPts val="320"/>
              </a:spcBef>
              <a:spcAft>
                <a:spcPts val="0"/>
              </a:spcAft>
              <a:buSzPts val="1400"/>
              <a:buFont typeface="Century Gothic"/>
              <a:buNone/>
              <a:defRPr/>
            </a:lvl8pPr>
            <a:lvl9pPr marL="4114800" lvl="8" indent="-228600" rtl="0">
              <a:spcBef>
                <a:spcPts val="320"/>
              </a:spcBef>
              <a:spcAft>
                <a:spcPts val="0"/>
              </a:spcAft>
              <a:buSzPts val="1400"/>
              <a:buFont typeface="Century Gothic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dt" idx="10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ftr" idx="11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sldNum" idx="12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560"/>
              </a:spcBef>
              <a:spcAft>
                <a:spcPts val="0"/>
              </a:spcAft>
              <a:buSzPts val="1400"/>
              <a:buChar char="•"/>
              <a:defRPr/>
            </a:lvl1pPr>
            <a:lvl2pPr marL="914400" lvl="1" indent="-317500" rtl="0">
              <a:spcBef>
                <a:spcPts val="48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3pPr>
            <a:lvl4pPr marL="1828800" lvl="3" indent="-317500" rtl="0">
              <a:spcBef>
                <a:spcPts val="36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17500" rtl="0">
              <a:spcBef>
                <a:spcPts val="320"/>
              </a:spcBef>
              <a:spcAft>
                <a:spcPts val="0"/>
              </a:spcAft>
              <a:buSzPts val="1400"/>
              <a:buChar char="»"/>
              <a:defRPr/>
            </a:lvl5pPr>
            <a:lvl6pPr marL="2743200" lvl="5" indent="-317500" rtl="0">
              <a:spcBef>
                <a:spcPts val="320"/>
              </a:spcBef>
              <a:spcAft>
                <a:spcPts val="0"/>
              </a:spcAft>
              <a:buSzPts val="1400"/>
              <a:buChar char="»"/>
              <a:defRPr/>
            </a:lvl6pPr>
            <a:lvl7pPr marL="3200400" lvl="6" indent="-317500" rtl="0">
              <a:spcBef>
                <a:spcPts val="320"/>
              </a:spcBef>
              <a:spcAft>
                <a:spcPts val="0"/>
              </a:spcAft>
              <a:buSzPts val="1400"/>
              <a:buChar char="»"/>
              <a:defRPr/>
            </a:lvl7pPr>
            <a:lvl8pPr marL="3657600" lvl="7" indent="-317500" rtl="0">
              <a:spcBef>
                <a:spcPts val="320"/>
              </a:spcBef>
              <a:spcAft>
                <a:spcPts val="0"/>
              </a:spcAft>
              <a:buSzPts val="1400"/>
              <a:buChar char="»"/>
              <a:defRPr/>
            </a:lvl8pPr>
            <a:lvl9pPr marL="4114800" lvl="8" indent="-317500" rtl="0">
              <a:spcBef>
                <a:spcPts val="320"/>
              </a:spcBef>
              <a:spcAft>
                <a:spcPts val="0"/>
              </a:spcAft>
              <a:buSzPts val="1400"/>
              <a:buChar char="»"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rtl="0">
              <a:spcBef>
                <a:spcPts val="560"/>
              </a:spcBef>
              <a:spcAft>
                <a:spcPts val="0"/>
              </a:spcAft>
              <a:buSzPts val="1400"/>
              <a:buFont typeface="Century Gothic"/>
              <a:buNone/>
              <a:defRPr/>
            </a:lvl1pPr>
            <a:lvl2pPr marL="914400" lvl="1" indent="-228600" rtl="0">
              <a:spcBef>
                <a:spcPts val="480"/>
              </a:spcBef>
              <a:spcAft>
                <a:spcPts val="0"/>
              </a:spcAft>
              <a:buSzPts val="1400"/>
              <a:buFont typeface="Century Gothic"/>
              <a:buNone/>
              <a:defRPr/>
            </a:lvl2pPr>
            <a:lvl3pPr marL="1371600" lvl="2" indent="-228600" rtl="0">
              <a:spcBef>
                <a:spcPts val="4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rtl="0">
              <a:spcBef>
                <a:spcPts val="360"/>
              </a:spcBef>
              <a:spcAft>
                <a:spcPts val="0"/>
              </a:spcAft>
              <a:buSzPts val="1400"/>
              <a:buFont typeface="Century Gothic"/>
              <a:buNone/>
              <a:defRPr/>
            </a:lvl4pPr>
            <a:lvl5pPr marL="2286000" lvl="4" indent="-228600" rtl="0">
              <a:spcBef>
                <a:spcPts val="320"/>
              </a:spcBef>
              <a:spcAft>
                <a:spcPts val="0"/>
              </a:spcAft>
              <a:buSzPts val="1400"/>
              <a:buFont typeface="Century Gothic"/>
              <a:buNone/>
              <a:defRPr/>
            </a:lvl5pPr>
            <a:lvl6pPr marL="2743200" lvl="5" indent="-228600" rtl="0">
              <a:spcBef>
                <a:spcPts val="320"/>
              </a:spcBef>
              <a:spcAft>
                <a:spcPts val="0"/>
              </a:spcAft>
              <a:buSzPts val="1400"/>
              <a:buFont typeface="Century Gothic"/>
              <a:buNone/>
              <a:defRPr/>
            </a:lvl6pPr>
            <a:lvl7pPr marL="3200400" lvl="6" indent="-228600" rtl="0">
              <a:spcBef>
                <a:spcPts val="320"/>
              </a:spcBef>
              <a:spcAft>
                <a:spcPts val="0"/>
              </a:spcAft>
              <a:buSzPts val="1400"/>
              <a:buFont typeface="Century Gothic"/>
              <a:buNone/>
              <a:defRPr/>
            </a:lvl7pPr>
            <a:lvl8pPr marL="3657600" lvl="7" indent="-228600" rtl="0">
              <a:spcBef>
                <a:spcPts val="320"/>
              </a:spcBef>
              <a:spcAft>
                <a:spcPts val="0"/>
              </a:spcAft>
              <a:buSzPts val="1400"/>
              <a:buFont typeface="Century Gothic"/>
              <a:buNone/>
              <a:defRPr/>
            </a:lvl8pPr>
            <a:lvl9pPr marL="4114800" lvl="8" indent="-228600" rtl="0">
              <a:spcBef>
                <a:spcPts val="320"/>
              </a:spcBef>
              <a:spcAft>
                <a:spcPts val="0"/>
              </a:spcAft>
              <a:buSzPts val="1400"/>
              <a:buFont typeface="Century Gothic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279525" y="685800"/>
            <a:ext cx="7086600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279525" y="1600200"/>
            <a:ext cx="52578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/>
            </a:lvl1pPr>
            <a:lvl2pPr marL="914400" marR="0" lvl="1" indent="-317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–"/>
              <a:defRPr/>
            </a:lvl2pPr>
            <a:lvl3pPr marL="1371600" marR="0" lvl="2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/>
            </a:lvl3pPr>
            <a:lvl4pPr marL="1828800" marR="0" lvl="3" indent="-3175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–"/>
              <a:defRPr/>
            </a:lvl4pPr>
            <a:lvl5pPr marL="2286000" marR="0" lvl="4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5pPr>
            <a:lvl6pPr marL="2743200" marR="0" lvl="5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6pPr>
            <a:lvl7pPr marL="3200400" marR="0" lvl="6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7pPr>
            <a:lvl8pPr marL="3657600" marR="0" lvl="7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8pPr>
            <a:lvl9pPr marL="4114800" marR="0" lvl="8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5">
            <a:alphaModFix/>
          </a:blip>
          <a:stretch>
            <a:fillRect/>
          </a:stretch>
        </a:blip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1279525" y="685800"/>
            <a:ext cx="7086600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1279525" y="1600200"/>
            <a:ext cx="52578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/>
            </a:lvl1pPr>
            <a:lvl2pPr marL="914400" marR="0" lvl="1" indent="-317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–"/>
              <a:defRPr/>
            </a:lvl2pPr>
            <a:lvl3pPr marL="1371600" marR="0" lvl="2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/>
            </a:lvl3pPr>
            <a:lvl4pPr marL="1828800" marR="0" lvl="3" indent="-3175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–"/>
              <a:defRPr/>
            </a:lvl4pPr>
            <a:lvl5pPr marL="2286000" marR="0" lvl="4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5pPr>
            <a:lvl6pPr marL="2743200" marR="0" lvl="5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6pPr>
            <a:lvl7pPr marL="3200400" marR="0" lvl="6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7pPr>
            <a:lvl8pPr marL="3657600" marR="0" lvl="7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8pPr>
            <a:lvl9pPr marL="4114800" marR="0" lvl="8" indent="-3175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»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>
            <a:spLocks noGrp="1"/>
          </p:cNvSpPr>
          <p:nvPr>
            <p:ph type="ctrTitle"/>
          </p:nvPr>
        </p:nvSpPr>
        <p:spPr>
          <a:xfrm>
            <a:off x="1279525" y="1600200"/>
            <a:ext cx="7085012" cy="1412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entury Gothic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SCHEDULING REFRESHER</a:t>
            </a:r>
            <a:endParaRPr/>
          </a:p>
        </p:txBody>
      </p:sp>
      <p:sp>
        <p:nvSpPr>
          <p:cNvPr id="114" name="Google Shape;114;p17"/>
          <p:cNvSpPr txBox="1">
            <a:spLocks noGrp="1"/>
          </p:cNvSpPr>
          <p:nvPr>
            <p:ph type="subTitle" idx="1"/>
          </p:nvPr>
        </p:nvSpPr>
        <p:spPr>
          <a:xfrm>
            <a:off x="1279525" y="2819400"/>
            <a:ext cx="52562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Elementary Schools</a:t>
            </a:r>
            <a:r>
              <a:rPr lang="en-US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</a:pPr>
            <a:r>
              <a:rPr lang="en-US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Beginning of the Year</a:t>
            </a:r>
            <a:endParaRPr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6"/>
          <p:cNvSpPr txBox="1">
            <a:spLocks noGrp="1"/>
          </p:cNvSpPr>
          <p:nvPr>
            <p:ph type="title"/>
          </p:nvPr>
        </p:nvSpPr>
        <p:spPr>
          <a:xfrm>
            <a:off x="1074737" y="538162"/>
            <a:ext cx="7272337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entury Gothic"/>
              <a:buNone/>
            </a:pPr>
            <a:r>
              <a:rPr lang="en-US" sz="31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Changing A Section Primary Teacher</a:t>
            </a:r>
            <a:endParaRPr/>
          </a:p>
        </p:txBody>
      </p:sp>
      <p:sp>
        <p:nvSpPr>
          <p:cNvPr id="201" name="Google Shape;201;p26"/>
          <p:cNvSpPr txBox="1">
            <a:spLocks noGrp="1"/>
          </p:cNvSpPr>
          <p:nvPr>
            <p:ph type="body" idx="1"/>
          </p:nvPr>
        </p:nvSpPr>
        <p:spPr>
          <a:xfrm>
            <a:off x="1279525" y="1330325"/>
            <a:ext cx="5257800" cy="4795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Click on the Staff History tab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Click on the teacher’s name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currently on the tab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Click “Delete”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Click Okay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Click New Primary Teacher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Choose new teacher from drop down list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“Use a new Teacher Display Name on the Section Tab” should be selected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Click Save</a:t>
            </a:r>
            <a:endParaRPr/>
          </a:p>
          <a:p>
            <a:pPr marL="342900" marR="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</a:pPr>
            <a:endParaRPr sz="20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02" name="Google Shape;202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89562" y="1330325"/>
            <a:ext cx="3144837" cy="187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7"/>
          <p:cNvSpPr txBox="1">
            <a:spLocks noGrp="1"/>
          </p:cNvSpPr>
          <p:nvPr>
            <p:ph type="ctrTitle"/>
          </p:nvPr>
        </p:nvSpPr>
        <p:spPr>
          <a:xfrm>
            <a:off x="1279525" y="1600200"/>
            <a:ext cx="7085012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entury Gothic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Rostering</a:t>
            </a:r>
            <a:endParaRPr/>
          </a:p>
        </p:txBody>
      </p:sp>
      <p:sp>
        <p:nvSpPr>
          <p:cNvPr id="208" name="Google Shape;208;p27"/>
          <p:cNvSpPr txBox="1">
            <a:spLocks noGrp="1"/>
          </p:cNvSpPr>
          <p:nvPr>
            <p:ph type="subTitle" idx="1"/>
          </p:nvPr>
        </p:nvSpPr>
        <p:spPr>
          <a:xfrm>
            <a:off x="1279525" y="2819400"/>
            <a:ext cx="52562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Courses/Sections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8"/>
          <p:cNvSpPr txBox="1">
            <a:spLocks noGrp="1"/>
          </p:cNvSpPr>
          <p:nvPr>
            <p:ph type="title"/>
          </p:nvPr>
        </p:nvSpPr>
        <p:spPr>
          <a:xfrm>
            <a:off x="1279525" y="685800"/>
            <a:ext cx="7086600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entury Gothic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Rostering Students</a:t>
            </a:r>
            <a:endParaRPr/>
          </a:p>
        </p:txBody>
      </p:sp>
      <p:sp>
        <p:nvSpPr>
          <p:cNvPr id="214" name="Google Shape;214;p28"/>
          <p:cNvSpPr txBox="1">
            <a:spLocks noGrp="1"/>
          </p:cNvSpPr>
          <p:nvPr>
            <p:ph type="body" idx="1"/>
          </p:nvPr>
        </p:nvSpPr>
        <p:spPr>
          <a:xfrm>
            <a:off x="1279525" y="1600037"/>
            <a:ext cx="52578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Char char="•"/>
            </a:pPr>
            <a:r>
              <a:rPr lang="en-US" sz="23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Students should be rostered into one of the “AM Course” sections.</a:t>
            </a:r>
            <a:endParaRPr sz="1700"/>
          </a:p>
          <a:p>
            <a:pPr marL="342900" marR="0" lvl="0" indent="-3619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Char char="•"/>
            </a:pPr>
            <a:r>
              <a:rPr lang="en-US" sz="23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Rostering in to the other sections is a school decision.  There are Pros and Cons either way.</a:t>
            </a:r>
            <a:endParaRPr sz="1700"/>
          </a:p>
          <a:p>
            <a:pPr marL="742950" marR="0" lvl="1" indent="-2921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entury Gothic"/>
              <a:buChar char="–"/>
            </a:pPr>
            <a:r>
              <a:rPr lang="en-US"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Specials Teachers have their rosters: Pro</a:t>
            </a:r>
            <a:endParaRPr sz="1500"/>
          </a:p>
          <a:p>
            <a:pPr marL="742950" marR="0" lvl="1" indent="-2921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entury Gothic"/>
              <a:buChar char="–"/>
            </a:pPr>
            <a:r>
              <a:rPr lang="en-US"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Done (reduce beginning of year chaos): Pro</a:t>
            </a:r>
            <a:endParaRPr sz="1500"/>
          </a:p>
          <a:p>
            <a:pPr marL="742950" marR="0" lvl="1" indent="-2921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entury Gothic"/>
              <a:buChar char="–"/>
            </a:pPr>
            <a:r>
              <a:rPr lang="en-US"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Ability Grouping (redo certain sections): Con</a:t>
            </a:r>
            <a:endParaRPr sz="1500"/>
          </a:p>
          <a:p>
            <a:pPr marL="742950" marR="0" lvl="1" indent="-2921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entury Gothic"/>
              <a:buChar char="–"/>
            </a:pPr>
            <a:r>
              <a:rPr lang="en-US"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Schedule Changes: Con</a:t>
            </a:r>
            <a:endParaRPr sz="1500"/>
          </a:p>
          <a:p>
            <a:pPr marL="342900" marR="0" lvl="0" indent="-3619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Char char="•"/>
            </a:pPr>
            <a:r>
              <a:rPr lang="en-US" sz="23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Two ways to roster students into all other sections:  Roster Setup Tab or Scheduling &gt; Roster Copy</a:t>
            </a:r>
            <a:endParaRPr sz="17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9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entury Gothic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Rostering into AM Attendance</a:t>
            </a:r>
            <a:endParaRPr/>
          </a:p>
        </p:txBody>
      </p:sp>
      <p:sp>
        <p:nvSpPr>
          <p:cNvPr id="220" name="Google Shape;220;p29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6091237" cy="2544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Click on AM Attendance Section &gt; Roster Setup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Choose student grade level from drop down box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Click on student name and moves to left box</a:t>
            </a:r>
            <a:endParaRPr/>
          </a:p>
        </p:txBody>
      </p:sp>
      <p:grpSp>
        <p:nvGrpSpPr>
          <p:cNvPr id="221" name="Google Shape;221;p29"/>
          <p:cNvGrpSpPr/>
          <p:nvPr/>
        </p:nvGrpSpPr>
        <p:grpSpPr>
          <a:xfrm>
            <a:off x="915284" y="4373550"/>
            <a:ext cx="5632247" cy="1669351"/>
            <a:chOff x="0" y="0"/>
            <a:chExt cx="2147483647" cy="2147483647"/>
          </a:xfrm>
        </p:grpSpPr>
        <p:pic>
          <p:nvPicPr>
            <p:cNvPr id="222" name="Google Shape;222;p29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2108740301" cy="214748364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23" name="Google Shape;223;p29"/>
            <p:cNvSpPr/>
            <p:nvPr/>
          </p:nvSpPr>
          <p:spPr>
            <a:xfrm>
              <a:off x="1879984827" y="1814856384"/>
              <a:ext cx="267498819" cy="332627160"/>
            </a:xfrm>
            <a:prstGeom prst="ellipse">
              <a:avLst/>
            </a:prstGeom>
            <a:noFill/>
            <a:ln w="25400" cap="flat" cmpd="sng">
              <a:solidFill>
                <a:srgbClr val="89A4A7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0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entury Gothic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Roster Set Up Tab</a:t>
            </a:r>
            <a:endParaRPr/>
          </a:p>
        </p:txBody>
      </p:sp>
      <p:sp>
        <p:nvSpPr>
          <p:cNvPr id="229" name="Google Shape;229;p30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6611937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After rostering students into AM Attendance. . .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Click on section needing roster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Click on “Copy Students from this Section (Choose AM Attendance)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Click Save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Continue until all courses have been rostered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Roster Setup will be turned off September 15</a:t>
            </a:r>
            <a:r>
              <a:rPr lang="en-US" sz="2000" b="0" i="0" u="none" strike="noStrike" cap="none" baseline="30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</a:t>
            </a:r>
            <a:r>
              <a:rPr lang="en-US"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/>
          </a:p>
          <a:p>
            <a:pPr marL="342900" marR="0" lvl="0" indent="-1905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None/>
            </a:pPr>
            <a:endParaRPr sz="24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None/>
            </a:pPr>
            <a:endParaRPr sz="24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30" name="Google Shape;230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62950" y="4471912"/>
            <a:ext cx="5416500" cy="108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1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68707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entury Gothic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Roster Copy</a:t>
            </a:r>
            <a:endParaRPr/>
          </a:p>
        </p:txBody>
      </p:sp>
      <p:sp>
        <p:nvSpPr>
          <p:cNvPr id="236" name="Google Shape;236;p31"/>
          <p:cNvSpPr txBox="1">
            <a:spLocks noGrp="1"/>
          </p:cNvSpPr>
          <p:nvPr>
            <p:ph type="body" idx="1"/>
          </p:nvPr>
        </p:nvSpPr>
        <p:spPr>
          <a:xfrm>
            <a:off x="685800" y="1219200"/>
            <a:ext cx="6227762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After rostering students into AM Attendance. . 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Click on Index &gt; Scheduling &gt; Roster Copy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•"/>
            </a:pPr>
            <a:r>
              <a:rPr lang="en-US" sz="2000" b="1" i="1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Source Calendar </a:t>
            </a:r>
            <a:r>
              <a:rPr lang="en-US"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is </a:t>
            </a:r>
            <a:r>
              <a:rPr lang="en-US"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20-21</a:t>
            </a:r>
            <a:r>
              <a:rPr lang="en-US"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and </a:t>
            </a:r>
            <a:r>
              <a:rPr lang="en-US" sz="2000" b="1" i="1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School Name </a:t>
            </a:r>
            <a:r>
              <a:rPr lang="en-US"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(should match Destination Calendar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•"/>
            </a:pPr>
            <a:r>
              <a:rPr lang="en-US" sz="2000" b="1" i="1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Source</a:t>
            </a:r>
            <a:r>
              <a:rPr lang="en-US"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and </a:t>
            </a:r>
            <a:r>
              <a:rPr lang="en-US" sz="2000" b="1" i="1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Destination Schedule Structure </a:t>
            </a:r>
            <a:r>
              <a:rPr lang="en-US"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is “Main”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•"/>
            </a:pPr>
            <a:r>
              <a:rPr lang="en-US" sz="2000" b="1" i="1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Source Course </a:t>
            </a:r>
            <a:r>
              <a:rPr lang="en-US"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is Attendance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•"/>
            </a:pPr>
            <a:r>
              <a:rPr lang="en-US" sz="2000" b="1" i="1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Destination Course </a:t>
            </a:r>
            <a:r>
              <a:rPr lang="en-US"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is Reading, Writing, etc.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•"/>
            </a:pPr>
            <a:r>
              <a:rPr lang="en-US" sz="2000" b="1" i="1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Source Section Number </a:t>
            </a:r>
            <a:r>
              <a:rPr lang="en-US"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</a:t>
            </a:r>
            <a:r>
              <a:rPr lang="en-US" sz="2000" b="1" i="1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Destination Section number </a:t>
            </a:r>
            <a:r>
              <a:rPr lang="en-US"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should match.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Click </a:t>
            </a:r>
            <a:r>
              <a:rPr lang="en-US" sz="2000" b="1" i="1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“Run.”</a:t>
            </a:r>
            <a:endParaRPr/>
          </a:p>
          <a:p>
            <a: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</a:pPr>
            <a:endParaRPr sz="2000" b="1" i="1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37" name="Google Shape;237;p31" descr="\\psf\Home\Desktop\Screen Shot 2015-05-22 at 8.19.37 AM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27450" y="4535487"/>
            <a:ext cx="2844800" cy="1641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2"/>
          <p:cNvSpPr txBox="1">
            <a:spLocks noGrp="1"/>
          </p:cNvSpPr>
          <p:nvPr>
            <p:ph type="title"/>
          </p:nvPr>
        </p:nvSpPr>
        <p:spPr>
          <a:xfrm>
            <a:off x="1279525" y="685800"/>
            <a:ext cx="7086600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entury Gothic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Help Specials Teachers Out</a:t>
            </a:r>
            <a:endParaRPr/>
          </a:p>
        </p:txBody>
      </p:sp>
      <p:sp>
        <p:nvSpPr>
          <p:cNvPr id="243" name="Google Shape;243;p32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3733800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Provide Specials Teachers with a list of section numbers for each grade level and the teacher associated with that section number</a:t>
            </a:r>
            <a:endParaRPr/>
          </a:p>
        </p:txBody>
      </p:sp>
      <p:pic>
        <p:nvPicPr>
          <p:cNvPr id="244" name="Google Shape;244;p32" descr=" Picture 6.png                                                  000479A0Macintosh HD                   BDC29097: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34000" y="2155825"/>
            <a:ext cx="2286000" cy="2187575"/>
          </a:xfrm>
          <a:prstGeom prst="rect">
            <a:avLst/>
          </a:prstGeom>
          <a:noFill/>
          <a:ln>
            <a:noFill/>
          </a:ln>
        </p:spPr>
      </p:pic>
      <p:sp>
        <p:nvSpPr>
          <p:cNvPr id="245" name="Google Shape;245;p32"/>
          <p:cNvSpPr txBox="1"/>
          <p:nvPr/>
        </p:nvSpPr>
        <p:spPr>
          <a:xfrm>
            <a:off x="5029200" y="1752600"/>
            <a:ext cx="3048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Specials Teachers see:</a:t>
            </a:r>
            <a:endParaRPr/>
          </a:p>
        </p:txBody>
      </p:sp>
      <p:sp>
        <p:nvSpPr>
          <p:cNvPr id="246" name="Google Shape;246;p32"/>
          <p:cNvSpPr txBox="1"/>
          <p:nvPr/>
        </p:nvSpPr>
        <p:spPr>
          <a:xfrm>
            <a:off x="3657600" y="4414837"/>
            <a:ext cx="2743200" cy="18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Provide them with a list that shows: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118-1	Smith’s class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118-2	Murphy’s class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118-3	Jones’s class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3"/>
          <p:cNvSpPr txBox="1">
            <a:spLocks noGrp="1"/>
          </p:cNvSpPr>
          <p:nvPr>
            <p:ph type="title"/>
          </p:nvPr>
        </p:nvSpPr>
        <p:spPr>
          <a:xfrm>
            <a:off x="1279525" y="685800"/>
            <a:ext cx="7086600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entury Gothic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Important Dates for 15-16</a:t>
            </a:r>
            <a:endParaRPr/>
          </a:p>
        </p:txBody>
      </p:sp>
      <p:sp>
        <p:nvSpPr>
          <p:cNvPr id="252" name="Google Shape;252;p33"/>
          <p:cNvSpPr txBox="1">
            <a:spLocks noGrp="1"/>
          </p:cNvSpPr>
          <p:nvPr>
            <p:ph type="body" idx="1"/>
          </p:nvPr>
        </p:nvSpPr>
        <p:spPr>
          <a:xfrm>
            <a:off x="1279525" y="1600200"/>
            <a:ext cx="52578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Scheduling staff will  have access to the </a:t>
            </a:r>
            <a:r>
              <a:rPr lang="en-US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22-23</a:t>
            </a:r>
            <a:r>
              <a:rPr lang="en-US"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school year in </a:t>
            </a:r>
            <a:r>
              <a:rPr lang="en-US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January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Teachers will have access to the </a:t>
            </a:r>
            <a:r>
              <a:rPr lang="en-US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22-23</a:t>
            </a:r>
            <a:r>
              <a:rPr lang="en-US"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school year </a:t>
            </a:r>
            <a:r>
              <a:rPr lang="en-US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Jun 1, 2022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</a:t>
            </a:r>
            <a:r>
              <a:rPr lang="en-US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21-22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school year becomes Read Only the September 15th.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4"/>
          <p:cNvSpPr txBox="1">
            <a:spLocks noGrp="1"/>
          </p:cNvSpPr>
          <p:nvPr>
            <p:ph type="title"/>
          </p:nvPr>
        </p:nvSpPr>
        <p:spPr>
          <a:xfrm>
            <a:off x="1011237" y="685800"/>
            <a:ext cx="7589837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entury Gothic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Questions, Concerns, Discussions</a:t>
            </a:r>
            <a:endParaRPr/>
          </a:p>
        </p:txBody>
      </p:sp>
      <p:pic>
        <p:nvPicPr>
          <p:cNvPr id="258" name="Google Shape;258;p34" descr="C:\Users\Sullivan_jeanne\AppData\Local\Microsoft\Windows\Temporary Internet Files\Content.IE5\HGUSJHEC\MP900409153[1]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279525" y="2112962"/>
            <a:ext cx="5257800" cy="3500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entury Gothic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Ready for the New Year?</a:t>
            </a:r>
            <a:endParaRPr/>
          </a:p>
        </p:txBody>
      </p:sp>
      <p:sp>
        <p:nvSpPr>
          <p:cNvPr id="120" name="Google Shape;120;p18"/>
          <p:cNvSpPr txBox="1">
            <a:spLocks noGrp="1"/>
          </p:cNvSpPr>
          <p:nvPr>
            <p:ph type="body" idx="1"/>
          </p:nvPr>
        </p:nvSpPr>
        <p:spPr>
          <a:xfrm>
            <a:off x="533400" y="1828800"/>
            <a:ext cx="39243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entury Gothic"/>
              <a:buChar char="•"/>
            </a:pPr>
            <a:r>
              <a:rPr lang="en-US" sz="2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Change year to </a:t>
            </a:r>
            <a:r>
              <a:rPr lang="en-US" sz="2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22-23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rgbClr val="FF0000"/>
              </a:buClr>
              <a:buSzPts val="2200"/>
              <a:buFont typeface="Century Gothic"/>
              <a:buChar char="•"/>
            </a:pPr>
            <a:r>
              <a:rPr lang="en-US" sz="2200" b="0" i="1" u="none" strike="noStrike" cap="none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*Reminder, the </a:t>
            </a:r>
            <a:r>
              <a:rPr lang="en-US" sz="2200" i="1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21-22 </a:t>
            </a:r>
            <a:r>
              <a:rPr lang="en-US" sz="2200" b="0" i="1" u="none" strike="noStrike" cap="none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school year is still in “edit” mode until September.*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</a:pPr>
            <a:endParaRPr sz="2200" b="0" i="1" u="none" strike="noStrike" cap="none">
              <a:solidFill>
                <a:srgbClr val="FF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</a:pPr>
            <a:endParaRPr sz="2200" b="0" i="1" u="none" strike="noStrike" cap="none">
              <a:solidFill>
                <a:srgbClr val="FF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entury Gothic"/>
              <a:buChar char="•"/>
            </a:pPr>
            <a:r>
              <a:rPr lang="en-US" sz="2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Click “Search” Tab &gt; Course/Section &gt; Go</a:t>
            </a:r>
            <a:endParaRPr/>
          </a:p>
        </p:txBody>
      </p:sp>
      <p:grpSp>
        <p:nvGrpSpPr>
          <p:cNvPr id="121" name="Google Shape;121;p18"/>
          <p:cNvGrpSpPr/>
          <p:nvPr/>
        </p:nvGrpSpPr>
        <p:grpSpPr>
          <a:xfrm>
            <a:off x="4121310" y="1624036"/>
            <a:ext cx="2409951" cy="1619997"/>
            <a:chOff x="0" y="0"/>
            <a:chExt cx="2147483647" cy="2147483647"/>
          </a:xfrm>
        </p:grpSpPr>
        <p:pic>
          <p:nvPicPr>
            <p:cNvPr id="122" name="Google Shape;122;p18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28555701" y="399045778"/>
              <a:ext cx="1333937917" cy="129888121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23" name="Google Shape;123;p18"/>
            <p:cNvGrpSpPr/>
            <p:nvPr/>
          </p:nvGrpSpPr>
          <p:grpSpPr>
            <a:xfrm>
              <a:off x="0" y="0"/>
              <a:ext cx="2147483647" cy="2147483647"/>
              <a:chOff x="0" y="0"/>
              <a:chExt cx="2147483647" cy="2147483647"/>
            </a:xfrm>
          </p:grpSpPr>
          <p:pic>
            <p:nvPicPr>
              <p:cNvPr id="124" name="Google Shape;124;p18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0" y="0"/>
                <a:ext cx="2147483647" cy="214748364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25" name="Google Shape;125;p18"/>
              <p:cNvSpPr txBox="1"/>
              <p:nvPr/>
            </p:nvSpPr>
            <p:spPr>
              <a:xfrm>
                <a:off x="85069229" y="115916941"/>
                <a:ext cx="1980444763" cy="19100383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</p:grpSp>
      <p:grpSp>
        <p:nvGrpSpPr>
          <p:cNvPr id="126" name="Google Shape;126;p18"/>
          <p:cNvGrpSpPr/>
          <p:nvPr/>
        </p:nvGrpSpPr>
        <p:grpSpPr>
          <a:xfrm>
            <a:off x="4254582" y="3692322"/>
            <a:ext cx="2277142" cy="2553713"/>
            <a:chOff x="0" y="0"/>
            <a:chExt cx="2147483647" cy="2147483647"/>
          </a:xfrm>
        </p:grpSpPr>
        <p:pic>
          <p:nvPicPr>
            <p:cNvPr id="127" name="Google Shape;127;p18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29258130" y="100629629"/>
              <a:ext cx="1910834932" cy="1899709458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28" name="Google Shape;128;p18"/>
            <p:cNvGrpSpPr/>
            <p:nvPr/>
          </p:nvGrpSpPr>
          <p:grpSpPr>
            <a:xfrm>
              <a:off x="0" y="0"/>
              <a:ext cx="2147483647" cy="2147483647"/>
              <a:chOff x="0" y="0"/>
              <a:chExt cx="2147483647" cy="2147483647"/>
            </a:xfrm>
          </p:grpSpPr>
          <p:pic>
            <p:nvPicPr>
              <p:cNvPr id="129" name="Google Shape;129;p18"/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0" y="0"/>
                <a:ext cx="2147483647" cy="214748364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30" name="Google Shape;130;p18"/>
              <p:cNvSpPr txBox="1"/>
              <p:nvPr/>
            </p:nvSpPr>
            <p:spPr>
              <a:xfrm>
                <a:off x="116093188" y="113081883"/>
                <a:ext cx="1918150219" cy="19236339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9"/>
          <p:cNvSpPr txBox="1">
            <a:spLocks noGrp="1"/>
          </p:cNvSpPr>
          <p:nvPr>
            <p:ph type="ctrTitle"/>
          </p:nvPr>
        </p:nvSpPr>
        <p:spPr>
          <a:xfrm>
            <a:off x="1279525" y="1600200"/>
            <a:ext cx="7085012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entury Gothic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Scheduling Changes</a:t>
            </a:r>
            <a:endParaRPr/>
          </a:p>
        </p:txBody>
      </p:sp>
      <p:sp>
        <p:nvSpPr>
          <p:cNvPr id="136" name="Google Shape;136;p19"/>
          <p:cNvSpPr txBox="1">
            <a:spLocks noGrp="1"/>
          </p:cNvSpPr>
          <p:nvPr>
            <p:ph type="subTitle" idx="1"/>
          </p:nvPr>
        </p:nvSpPr>
        <p:spPr>
          <a:xfrm>
            <a:off x="1279525" y="2819400"/>
            <a:ext cx="52562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Courses/Sections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0"/>
          <p:cNvSpPr txBox="1">
            <a:spLocks noGrp="1"/>
          </p:cNvSpPr>
          <p:nvPr>
            <p:ph type="title"/>
          </p:nvPr>
        </p:nvSpPr>
        <p:spPr>
          <a:xfrm>
            <a:off x="1660525" y="741362"/>
            <a:ext cx="5895975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entury Gothic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Courses/Sections</a:t>
            </a:r>
            <a:endParaRPr/>
          </a:p>
        </p:txBody>
      </p:sp>
      <p:sp>
        <p:nvSpPr>
          <p:cNvPr id="142" name="Google Shape;142;p20"/>
          <p:cNvSpPr txBox="1">
            <a:spLocks noGrp="1"/>
          </p:cNvSpPr>
          <p:nvPr>
            <p:ph type="body" idx="1"/>
          </p:nvPr>
        </p:nvSpPr>
        <p:spPr>
          <a:xfrm>
            <a:off x="685800" y="1590675"/>
            <a:ext cx="6121400" cy="447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Click on the “</a:t>
            </a:r>
            <a:r>
              <a:rPr lang="en-US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&gt;</a:t>
            </a:r>
            <a:r>
              <a:rPr lang="en-US"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 sign to open up a course to see sections with teacher names and room numbers</a:t>
            </a:r>
            <a:endParaRPr/>
          </a:p>
          <a:p>
            <a:pPr marL="342900" marR="0" lvl="0" indent="-1651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None/>
            </a:pPr>
            <a:endParaRPr sz="28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1651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None/>
            </a:pPr>
            <a:endParaRPr sz="28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1651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None/>
            </a:pPr>
            <a:endParaRPr sz="28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Please contact </a:t>
            </a:r>
            <a:r>
              <a:rPr lang="en-US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Learning Services Specialists</a:t>
            </a:r>
            <a:r>
              <a:rPr lang="en-US"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to add staff and/or room numbers</a:t>
            </a:r>
            <a:endParaRPr/>
          </a:p>
        </p:txBody>
      </p:sp>
      <p:grpSp>
        <p:nvGrpSpPr>
          <p:cNvPr id="143" name="Google Shape;143;p20"/>
          <p:cNvGrpSpPr/>
          <p:nvPr/>
        </p:nvGrpSpPr>
        <p:grpSpPr>
          <a:xfrm>
            <a:off x="2011362" y="3025775"/>
            <a:ext cx="4241800" cy="1620837"/>
            <a:chOff x="0" y="0"/>
            <a:chExt cx="2147483647" cy="2147483647"/>
          </a:xfrm>
        </p:grpSpPr>
        <p:pic>
          <p:nvPicPr>
            <p:cNvPr id="144" name="Google Shape;144;p20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43244547" y="289474143"/>
              <a:ext cx="1738978813" cy="15554957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5" name="Google Shape;145;p20"/>
            <p:cNvSpPr/>
            <p:nvPr/>
          </p:nvSpPr>
          <p:spPr>
            <a:xfrm>
              <a:off x="0" y="0"/>
              <a:ext cx="2147483647" cy="2147483647"/>
            </a:xfrm>
            <a:prstGeom prst="ellipse">
              <a:avLst/>
            </a:prstGeom>
            <a:noFill/>
            <a:ln w="25400" cap="flat" cmpd="sng">
              <a:solidFill>
                <a:srgbClr val="89A4A7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1"/>
          <p:cNvSpPr txBox="1">
            <a:spLocks noGrp="1"/>
          </p:cNvSpPr>
          <p:nvPr>
            <p:ph type="title"/>
          </p:nvPr>
        </p:nvSpPr>
        <p:spPr>
          <a:xfrm>
            <a:off x="1466850" y="625475"/>
            <a:ext cx="68707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entury Gothic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Adding A New Section</a:t>
            </a:r>
            <a:endParaRPr/>
          </a:p>
        </p:txBody>
      </p:sp>
      <p:sp>
        <p:nvSpPr>
          <p:cNvPr id="151" name="Google Shape;151;p21"/>
          <p:cNvSpPr txBox="1">
            <a:spLocks noGrp="1"/>
          </p:cNvSpPr>
          <p:nvPr>
            <p:ph type="body" idx="1"/>
          </p:nvPr>
        </p:nvSpPr>
        <p:spPr>
          <a:xfrm>
            <a:off x="685800" y="1295400"/>
            <a:ext cx="6035675" cy="43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Click on Course Name &gt; “Sections” tab &gt; Add a Section</a:t>
            </a:r>
            <a:endParaRPr/>
          </a:p>
          <a:p>
            <a:pPr marL="342900" marR="0" lvl="0" indent="-215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</a:pPr>
            <a:endParaRPr sz="20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215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</a:pPr>
            <a:endParaRPr sz="20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215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</a:pPr>
            <a:endParaRPr sz="20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215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</a:pPr>
            <a:endParaRPr sz="20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215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</a:pPr>
            <a:endParaRPr sz="20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215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</a:pPr>
            <a:endParaRPr sz="20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Must give section a number; everything else is optional on card</a:t>
            </a:r>
            <a:endParaRPr/>
          </a:p>
          <a:p>
            <a:pPr marL="342900" marR="0" lvl="0" indent="-215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</a:pPr>
            <a:endParaRPr sz="20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</a:pPr>
            <a:endParaRPr sz="20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152" name="Google Shape;152;p21"/>
          <p:cNvGrpSpPr/>
          <p:nvPr/>
        </p:nvGrpSpPr>
        <p:grpSpPr>
          <a:xfrm>
            <a:off x="1776412" y="2011362"/>
            <a:ext cx="2359025" cy="1641475"/>
            <a:chOff x="0" y="0"/>
            <a:chExt cx="2147483647" cy="2147483647"/>
          </a:xfrm>
        </p:grpSpPr>
        <p:pic>
          <p:nvPicPr>
            <p:cNvPr id="153" name="Google Shape;153;p2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50869116" y="0"/>
              <a:ext cx="2096614530" cy="214748364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4" name="Google Shape;154;p21"/>
            <p:cNvSpPr/>
            <p:nvPr/>
          </p:nvSpPr>
          <p:spPr>
            <a:xfrm>
              <a:off x="0" y="1694725939"/>
              <a:ext cx="884427972" cy="319837927"/>
            </a:xfrm>
            <a:prstGeom prst="ellipse">
              <a:avLst/>
            </a:prstGeom>
            <a:noFill/>
            <a:ln w="25400" cap="flat" cmpd="sng">
              <a:solidFill>
                <a:srgbClr val="89A4A7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55" name="Google Shape;155;p21"/>
          <p:cNvSpPr txBox="1"/>
          <p:nvPr/>
        </p:nvSpPr>
        <p:spPr>
          <a:xfrm>
            <a:off x="4652962" y="4899025"/>
            <a:ext cx="2273300" cy="1338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AM Attendance Sections are to be marked as “Homeroom”</a:t>
            </a:r>
            <a:endParaRPr/>
          </a:p>
        </p:txBody>
      </p:sp>
      <p:grpSp>
        <p:nvGrpSpPr>
          <p:cNvPr id="156" name="Google Shape;156;p21"/>
          <p:cNvGrpSpPr/>
          <p:nvPr/>
        </p:nvGrpSpPr>
        <p:grpSpPr>
          <a:xfrm>
            <a:off x="1314450" y="4606925"/>
            <a:ext cx="3338512" cy="1382712"/>
            <a:chOff x="0" y="0"/>
            <a:chExt cx="2147483647" cy="2147483647"/>
          </a:xfrm>
        </p:grpSpPr>
        <p:pic>
          <p:nvPicPr>
            <p:cNvPr id="157" name="Google Shape;157;p21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64163137" y="0"/>
              <a:ext cx="2049425785" cy="214748364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8" name="Google Shape;158;p21"/>
            <p:cNvSpPr/>
            <p:nvPr/>
          </p:nvSpPr>
          <p:spPr>
            <a:xfrm>
              <a:off x="0" y="179984758"/>
              <a:ext cx="666813075" cy="544882986"/>
            </a:xfrm>
            <a:prstGeom prst="ellipse">
              <a:avLst/>
            </a:prstGeom>
            <a:noFill/>
            <a:ln w="25400" cap="flat" cmpd="sng">
              <a:solidFill>
                <a:srgbClr val="89A4A7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9" name="Google Shape;159;p21"/>
            <p:cNvSpPr/>
            <p:nvPr/>
          </p:nvSpPr>
          <p:spPr>
            <a:xfrm>
              <a:off x="1768635915" y="1183457495"/>
              <a:ext cx="378847731" cy="419141846"/>
            </a:xfrm>
            <a:prstGeom prst="leftArrow">
              <a:avLst>
                <a:gd name="adj1" fmla="val 4952"/>
                <a:gd name="adj2" fmla="val 50000"/>
              </a:avLst>
            </a:prstGeom>
            <a:solidFill>
              <a:schemeClr val="accent1"/>
            </a:solidFill>
            <a:ln w="25400" cap="flat" cmpd="sng">
              <a:solidFill>
                <a:srgbClr val="89A4A7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2"/>
          <p:cNvSpPr txBox="1">
            <a:spLocks noGrp="1"/>
          </p:cNvSpPr>
          <p:nvPr>
            <p:ph type="body" idx="1"/>
          </p:nvPr>
        </p:nvSpPr>
        <p:spPr>
          <a:xfrm>
            <a:off x="635000" y="542925"/>
            <a:ext cx="7153275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All created sections (except for AM and PM Attendance) must have check marks in “Courses” under Section Schedule Placement</a:t>
            </a:r>
            <a:endParaRPr/>
          </a:p>
          <a:p>
            <a: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</a:pPr>
            <a:endParaRPr sz="20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5" name="Google Shape;165;p22"/>
          <p:cNvSpPr txBox="1"/>
          <p:nvPr/>
        </p:nvSpPr>
        <p:spPr>
          <a:xfrm>
            <a:off x="1000125" y="4845050"/>
            <a:ext cx="6248400" cy="10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38137" marR="0" lvl="0" indent="-33813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 and PM Attendance must have check marks in AM and PM respectively in the Section Schedule Placement box.  </a:t>
            </a:r>
            <a:endParaRPr/>
          </a:p>
        </p:txBody>
      </p:sp>
      <p:pic>
        <p:nvPicPr>
          <p:cNvPr id="166" name="Google Shape;166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41462" y="1800225"/>
            <a:ext cx="5245100" cy="217170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22"/>
          <p:cNvSpPr/>
          <p:nvPr/>
        </p:nvSpPr>
        <p:spPr>
          <a:xfrm>
            <a:off x="1498600" y="3195637"/>
            <a:ext cx="808037" cy="390525"/>
          </a:xfrm>
          <a:prstGeom prst="ellipse">
            <a:avLst/>
          </a:prstGeom>
          <a:noFill/>
          <a:ln w="25400" cap="flat" cmpd="sng">
            <a:solidFill>
              <a:srgbClr val="89A4A7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3"/>
          <p:cNvSpPr txBox="1">
            <a:spLocks noGrp="1"/>
          </p:cNvSpPr>
          <p:nvPr>
            <p:ph type="title"/>
          </p:nvPr>
        </p:nvSpPr>
        <p:spPr>
          <a:xfrm>
            <a:off x="2209800" y="685800"/>
            <a:ext cx="493553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entury Gothic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AM/PM/Courses</a:t>
            </a:r>
            <a:endParaRPr/>
          </a:p>
        </p:txBody>
      </p:sp>
      <p:pic>
        <p:nvPicPr>
          <p:cNvPr id="173" name="Google Shape;173;p23" descr="AM Attendance.png                                              000479A0Macintosh HD                   BDC29097: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176337" y="1493837"/>
            <a:ext cx="2001837" cy="199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23" descr="PM Attendance.png                                              000479A0Macintosh HD                   BDC29097: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3679825" y="1519237"/>
            <a:ext cx="2011362" cy="19891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23" descr="Courses.png                                                    000479A0Macintosh HD                   BDC29097:"/>
          <p:cNvPicPr preferRelativeResize="0">
            <a:picLocks noGrp="1"/>
          </p:cNvPicPr>
          <p:nvPr>
            <p:ph type="body" idx="3"/>
          </p:nvPr>
        </p:nvPicPr>
        <p:blipFill rotWithShape="1">
          <a:blip r:embed="rId5">
            <a:alphaModFix/>
          </a:blip>
          <a:srcRect/>
          <a:stretch/>
        </p:blipFill>
        <p:spPr>
          <a:xfrm>
            <a:off x="6153150" y="1512887"/>
            <a:ext cx="1984375" cy="1989137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23"/>
          <p:cNvSpPr txBox="1"/>
          <p:nvPr/>
        </p:nvSpPr>
        <p:spPr>
          <a:xfrm>
            <a:off x="1020762" y="3616325"/>
            <a:ext cx="5811837" cy="24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Course cards should look like the above when completed correctly.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From left to right:  AM Attendance, PM Attendance,  and Courses (Reading, Writing, Communications, Mathematics, Science, Social Studies, Art, Music, PE, Supporting Behaviors and Overall Comments)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4"/>
          <p:cNvSpPr txBox="1">
            <a:spLocks noGrp="1"/>
          </p:cNvSpPr>
          <p:nvPr>
            <p:ph type="title"/>
          </p:nvPr>
        </p:nvSpPr>
        <p:spPr>
          <a:xfrm>
            <a:off x="1016000" y="566737"/>
            <a:ext cx="6870700" cy="847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entury Gothic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Deleting A Section</a:t>
            </a:r>
            <a:endParaRPr/>
          </a:p>
        </p:txBody>
      </p:sp>
      <p:sp>
        <p:nvSpPr>
          <p:cNvPr id="182" name="Google Shape;182;p24"/>
          <p:cNvSpPr txBox="1">
            <a:spLocks noGrp="1"/>
          </p:cNvSpPr>
          <p:nvPr>
            <p:ph type="body" idx="1"/>
          </p:nvPr>
        </p:nvSpPr>
        <p:spPr>
          <a:xfrm>
            <a:off x="685800" y="1828800"/>
            <a:ext cx="36576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Click on the word “Edit” next to the Section to delete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Click “Delete” on Section tab.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Click “OK” when question box appears asking if you are sure.</a:t>
            </a:r>
            <a:endParaRPr/>
          </a:p>
          <a:p>
            <a: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None/>
            </a:pPr>
            <a:endParaRPr sz="24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3" name="Google Shape;183;p24"/>
          <p:cNvSpPr txBox="1"/>
          <p:nvPr/>
        </p:nvSpPr>
        <p:spPr>
          <a:xfrm>
            <a:off x="1171575" y="5410200"/>
            <a:ext cx="4868862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**When deleting sections, make sure you delete sections of all courses that the teacher was responsible for grading</a:t>
            </a:r>
            <a:endParaRPr/>
          </a:p>
        </p:txBody>
      </p:sp>
      <p:grpSp>
        <p:nvGrpSpPr>
          <p:cNvPr id="184" name="Google Shape;184;p24"/>
          <p:cNvGrpSpPr/>
          <p:nvPr/>
        </p:nvGrpSpPr>
        <p:grpSpPr>
          <a:xfrm>
            <a:off x="3797300" y="3111500"/>
            <a:ext cx="2971800" cy="1304925"/>
            <a:chOff x="0" y="0"/>
            <a:chExt cx="2147483647" cy="2147483647"/>
          </a:xfrm>
        </p:grpSpPr>
        <p:pic>
          <p:nvPicPr>
            <p:cNvPr id="185" name="Google Shape;185;p24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2147483647" cy="214748364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6" name="Google Shape;186;p24"/>
            <p:cNvSpPr/>
            <p:nvPr/>
          </p:nvSpPr>
          <p:spPr>
            <a:xfrm>
              <a:off x="387739911" y="1073742610"/>
              <a:ext cx="627496918" cy="585202327"/>
            </a:xfrm>
            <a:prstGeom prst="ellipse">
              <a:avLst/>
            </a:prstGeom>
            <a:noFill/>
            <a:ln w="25400" cap="flat" cmpd="sng">
              <a:solidFill>
                <a:srgbClr val="89A4A7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5"/>
          <p:cNvSpPr txBox="1">
            <a:spLocks noGrp="1"/>
          </p:cNvSpPr>
          <p:nvPr>
            <p:ph type="title"/>
          </p:nvPr>
        </p:nvSpPr>
        <p:spPr>
          <a:xfrm>
            <a:off x="1074737" y="550862"/>
            <a:ext cx="6870700" cy="828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entury Gothic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Changing A Section</a:t>
            </a:r>
            <a:endParaRPr/>
          </a:p>
        </p:txBody>
      </p:sp>
      <p:sp>
        <p:nvSpPr>
          <p:cNvPr id="192" name="Google Shape;192;p25"/>
          <p:cNvSpPr txBox="1">
            <a:spLocks noGrp="1"/>
          </p:cNvSpPr>
          <p:nvPr>
            <p:ph type="body" idx="1"/>
          </p:nvPr>
        </p:nvSpPr>
        <p:spPr>
          <a:xfrm>
            <a:off x="1279525" y="1600200"/>
            <a:ext cx="52578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If same number of sections in a grade level for next school year and a change in room number or teacher name is all that is needed--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Open up the course, click on the section that requires a change. . 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Remember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to Save</a:t>
            </a:r>
            <a:endParaRPr/>
          </a:p>
        </p:txBody>
      </p:sp>
      <p:grpSp>
        <p:nvGrpSpPr>
          <p:cNvPr id="193" name="Google Shape;193;p25"/>
          <p:cNvGrpSpPr/>
          <p:nvPr/>
        </p:nvGrpSpPr>
        <p:grpSpPr>
          <a:xfrm>
            <a:off x="3927130" y="4271605"/>
            <a:ext cx="2729027" cy="1660426"/>
            <a:chOff x="0" y="0"/>
            <a:chExt cx="2147483647" cy="2147483647"/>
          </a:xfrm>
        </p:grpSpPr>
        <p:pic>
          <p:nvPicPr>
            <p:cNvPr id="194" name="Google Shape;194;p2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2147483647" cy="214748364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5" name="Google Shape;195;p25"/>
            <p:cNvSpPr/>
            <p:nvPr/>
          </p:nvSpPr>
          <p:spPr>
            <a:xfrm>
              <a:off x="0" y="352045721"/>
              <a:ext cx="323788739" cy="312929661"/>
            </a:xfrm>
            <a:prstGeom prst="ellipse">
              <a:avLst/>
            </a:prstGeom>
            <a:noFill/>
            <a:ln w="25400" cap="flat" cmpd="sng">
              <a:solidFill>
                <a:srgbClr val="89A4A7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1_Stack of books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ack of books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710</Words>
  <Application>Microsoft Office PowerPoint</Application>
  <PresentationFormat>On-screen Show (4:3)</PresentationFormat>
  <Paragraphs>94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Century Gothic</vt:lpstr>
      <vt:lpstr>Arial</vt:lpstr>
      <vt:lpstr>Times New Roman</vt:lpstr>
      <vt:lpstr>1_Stack of books design template</vt:lpstr>
      <vt:lpstr>Stack of books design template</vt:lpstr>
      <vt:lpstr>SCHEDULING REFRESHER</vt:lpstr>
      <vt:lpstr>Ready for the New Year?</vt:lpstr>
      <vt:lpstr>Scheduling Changes</vt:lpstr>
      <vt:lpstr>Courses/Sections</vt:lpstr>
      <vt:lpstr>Adding A New Section</vt:lpstr>
      <vt:lpstr>PowerPoint Presentation</vt:lpstr>
      <vt:lpstr>AM/PM/Courses</vt:lpstr>
      <vt:lpstr>Deleting A Section</vt:lpstr>
      <vt:lpstr>Changing A Section</vt:lpstr>
      <vt:lpstr>Changing A Section Primary Teacher</vt:lpstr>
      <vt:lpstr>Rostering</vt:lpstr>
      <vt:lpstr>Rostering Students</vt:lpstr>
      <vt:lpstr>Rostering into AM Attendance</vt:lpstr>
      <vt:lpstr>Roster Set Up Tab</vt:lpstr>
      <vt:lpstr>Roster Copy</vt:lpstr>
      <vt:lpstr>Help Specials Teachers Out</vt:lpstr>
      <vt:lpstr>Important Dates for 15-16</vt:lpstr>
      <vt:lpstr>Questions, Concerns, Discussions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REFRESHER</dc:title>
  <dc:creator>Sarah Hollingsworth</dc:creator>
  <cp:lastModifiedBy>Mireya Martinez Garcia</cp:lastModifiedBy>
  <cp:revision>1</cp:revision>
  <dcterms:modified xsi:type="dcterms:W3CDTF">2022-11-29T19:45:47Z</dcterms:modified>
</cp:coreProperties>
</file>